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embeddedFontLst>
    <p:embeddedFont>
      <p:font typeface="Arimo"/>
      <p:regular r:id="rId25"/>
      <p:bold r:id="rId26"/>
      <p:italic r:id="rId27"/>
      <p:boldItalic r:id="rId28"/>
    </p:embeddedFont>
    <p:embeddedFont>
      <p:font typeface="La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3" roundtripDataSignature="AMtx7mgQWvww3CcXchNKnpSQCm+W+idCg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Arimo-bold.fntdata"/><Relationship Id="rId25" Type="http://schemas.openxmlformats.org/officeDocument/2006/relationships/font" Target="fonts/Arimo-regular.fntdata"/><Relationship Id="rId28" Type="http://schemas.openxmlformats.org/officeDocument/2006/relationships/font" Target="fonts/Arimo-boldItalic.fntdata"/><Relationship Id="rId27" Type="http://schemas.openxmlformats.org/officeDocument/2006/relationships/font" Target="fonts/Arimo-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7.xml"/><Relationship Id="rId33" Type="http://customschemas.google.com/relationships/presentationmetadata" Target="metadata"/><Relationship Id="rId10" Type="http://schemas.openxmlformats.org/officeDocument/2006/relationships/slide" Target="slides/slide6.xml"/><Relationship Id="rId32" Type="http://schemas.openxmlformats.org/officeDocument/2006/relationships/font" Target="fonts/Lato-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jpg>
</file>

<file path=ppt/media/image12.png>
</file>

<file path=ppt/media/image13.jpg>
</file>

<file path=ppt/media/image14.jpg>
</file>

<file path=ppt/media/image15.png>
</file>

<file path=ppt/media/image16.jpg>
</file>

<file path=ppt/media/image17.jpg>
</file>

<file path=ppt/media/image18.png>
</file>

<file path=ppt/media/image19.png>
</file>

<file path=ppt/media/image2.jpg>
</file>

<file path=ppt/media/image20.jpg>
</file>

<file path=ppt/media/image21.jpg>
</file>

<file path=ppt/media/image22.jpg>
</file>

<file path=ppt/media/image23.jpg>
</file>

<file path=ppt/media/image24.jpg>
</file>

<file path=ppt/media/image26.jpg>
</file>

<file path=ppt/media/image5.jpg>
</file>

<file path=ppt/media/image6.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3" name="Google Shape;26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9" name="Google Shape;27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7" name="Google Shape;287;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4" name="Google Shape;29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2" name="Google Shape;302;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3" name="Google Shape;323;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4" name="Google Shape;21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5" name="Google Shape;22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1" name="Google Shape;23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icture, and Content" showMasterSp="0">
  <p:cSld name="Title, Picture, and Content">
    <p:bg>
      <p:bgPr>
        <a:solidFill>
          <a:schemeClr val="dk1"/>
        </a:solidFill>
      </p:bgPr>
    </p:bg>
    <p:spTree>
      <p:nvGrpSpPr>
        <p:cNvPr id="15" name="Shape 15"/>
        <p:cNvGrpSpPr/>
        <p:nvPr/>
      </p:nvGrpSpPr>
      <p:grpSpPr>
        <a:xfrm>
          <a:off x="0" y="0"/>
          <a:ext cx="0" cy="0"/>
          <a:chOff x="0" y="0"/>
          <a:chExt cx="0" cy="0"/>
        </a:xfrm>
      </p:grpSpPr>
      <p:sp>
        <p:nvSpPr>
          <p:cNvPr id="16" name="Google Shape;16;p22"/>
          <p:cNvSpPr txBox="1"/>
          <p:nvPr>
            <p:ph type="title"/>
          </p:nvPr>
        </p:nvSpPr>
        <p:spPr>
          <a:xfrm>
            <a:off x="6482084" y="890015"/>
            <a:ext cx="3091684" cy="1938529"/>
          </a:xfrm>
          <a:prstGeom prst="rect">
            <a:avLst/>
          </a:prstGeom>
          <a:noFill/>
          <a:ln>
            <a:noFill/>
          </a:ln>
        </p:spPr>
        <p:txBody>
          <a:bodyPr anchorCtr="0" anchor="b" bIns="0" lIns="0" spcFirstLastPara="1" rIns="0" wrap="square" tIns="0">
            <a:noAutofit/>
          </a:bodyPr>
          <a:lstStyle>
            <a:lvl1pPr lvl="0" algn="l">
              <a:lnSpc>
                <a:spcPct val="75000"/>
              </a:lnSpc>
              <a:spcBef>
                <a:spcPts val="0"/>
              </a:spcBef>
              <a:spcAft>
                <a:spcPts val="0"/>
              </a:spcAft>
              <a:buClr>
                <a:schemeClr val="lt1"/>
              </a:buClr>
              <a:buSzPts val="4800"/>
              <a:buFont typeface="MS PMincho"/>
              <a:buNone/>
              <a:defRPr b="0" i="0" sz="4800" cap="none">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2"/>
          <p:cNvSpPr txBox="1"/>
          <p:nvPr>
            <p:ph idx="11" type="ftr"/>
          </p:nvPr>
        </p:nvSpPr>
        <p:spPr>
          <a:xfrm rot="-5400000">
            <a:off x="-2009849" y="3308393"/>
            <a:ext cx="5170509" cy="33375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cap="none">
                <a:solidFill>
                  <a:schemeClr val="lt1"/>
                </a:solidFill>
                <a:latin typeface="Mangal"/>
                <a:ea typeface="Mangal"/>
                <a:cs typeface="Mangal"/>
                <a:sym typeface="Mang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18" name="Google Shape;18;p22"/>
          <p:cNvGrpSpPr/>
          <p:nvPr/>
        </p:nvGrpSpPr>
        <p:grpSpPr>
          <a:xfrm>
            <a:off x="11613628" y="335197"/>
            <a:ext cx="89941" cy="314793"/>
            <a:chOff x="5538866" y="1851285"/>
            <a:chExt cx="89941" cy="314793"/>
          </a:xfrm>
        </p:grpSpPr>
        <p:sp>
          <p:nvSpPr>
            <p:cNvPr id="19" name="Google Shape;19;p22"/>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20" name="Google Shape;20;p22"/>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cxnSp>
        <p:nvCxnSpPr>
          <p:cNvPr id="21" name="Google Shape;21;p22"/>
          <p:cNvCxnSpPr/>
          <p:nvPr/>
        </p:nvCxnSpPr>
        <p:spPr>
          <a:xfrm>
            <a:off x="11658599" y="890016"/>
            <a:ext cx="0" cy="5170507"/>
          </a:xfrm>
          <a:prstGeom prst="straightConnector1">
            <a:avLst/>
          </a:prstGeom>
          <a:noFill/>
          <a:ln cap="flat" cmpd="sng" w="9525">
            <a:solidFill>
              <a:schemeClr val="lt1"/>
            </a:solidFill>
            <a:prstDash val="solid"/>
            <a:round/>
            <a:headEnd len="sm" w="sm" type="none"/>
            <a:tailEnd len="sm" w="sm" type="none"/>
          </a:ln>
        </p:spPr>
      </p:cxnSp>
      <p:grpSp>
        <p:nvGrpSpPr>
          <p:cNvPr id="22" name="Google Shape;22;p22"/>
          <p:cNvGrpSpPr/>
          <p:nvPr/>
        </p:nvGrpSpPr>
        <p:grpSpPr>
          <a:xfrm>
            <a:off x="530436" y="6223933"/>
            <a:ext cx="89941" cy="314793"/>
            <a:chOff x="5538866" y="1851285"/>
            <a:chExt cx="89941" cy="314793"/>
          </a:xfrm>
        </p:grpSpPr>
        <p:sp>
          <p:nvSpPr>
            <p:cNvPr id="23" name="Google Shape;23;p22"/>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24" name="Google Shape;24;p22"/>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descr="picture placeholder" id="25" name="Google Shape;25;p22"/>
          <p:cNvSpPr/>
          <p:nvPr>
            <p:ph idx="2" type="pic"/>
          </p:nvPr>
        </p:nvSpPr>
        <p:spPr>
          <a:xfrm>
            <a:off x="1220826" y="1"/>
            <a:ext cx="4785234" cy="6858000"/>
          </a:xfrm>
          <a:prstGeom prst="rect">
            <a:avLst/>
          </a:prstGeom>
          <a:noFill/>
          <a:ln>
            <a:noFill/>
          </a:ln>
        </p:spPr>
      </p:sp>
      <p:sp>
        <p:nvSpPr>
          <p:cNvPr id="26" name="Google Shape;26;p22"/>
          <p:cNvSpPr txBox="1"/>
          <p:nvPr>
            <p:ph idx="1" type="body"/>
          </p:nvPr>
        </p:nvSpPr>
        <p:spPr>
          <a:xfrm>
            <a:off x="7636834" y="3438143"/>
            <a:ext cx="3439598" cy="2631523"/>
          </a:xfrm>
          <a:prstGeom prst="rect">
            <a:avLst/>
          </a:prstGeom>
          <a:noFill/>
          <a:ln>
            <a:noFill/>
          </a:ln>
        </p:spPr>
        <p:txBody>
          <a:bodyPr anchorCtr="0" anchor="t" bIns="0" lIns="0" spcFirstLastPara="1" rIns="0" wrap="square" tIns="0">
            <a:noAutofit/>
          </a:bodyPr>
          <a:lstStyle>
            <a:lvl1pPr indent="-330835" lvl="0" marL="457200" algn="l">
              <a:spcBef>
                <a:spcPts val="28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1pPr>
            <a:lvl2pPr indent="-330835" lvl="1" marL="9144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2pPr>
            <a:lvl3pPr indent="-330835" lvl="2" marL="13716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3pPr>
            <a:lvl4pPr indent="-330835" lvl="3" marL="18288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4pPr>
            <a:lvl5pPr indent="-330835" lvl="4" marL="22860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27" name="Google Shape;27;p22"/>
          <p:cNvSpPr txBox="1"/>
          <p:nvPr>
            <p:ph idx="12" type="sldNum"/>
          </p:nvPr>
        </p:nvSpPr>
        <p:spPr>
          <a:xfrm>
            <a:off x="11298350" y="6243403"/>
            <a:ext cx="720499" cy="27940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1" sz="2800" u="none" cap="none" strike="noStrike">
                <a:solidFill>
                  <a:schemeClr val="lt1"/>
                </a:solidFill>
                <a:latin typeface="MS PMincho"/>
                <a:ea typeface="MS PMincho"/>
                <a:cs typeface="MS PMincho"/>
                <a:sym typeface="MS PMincho"/>
              </a:defRPr>
            </a:lvl1pPr>
            <a:lvl2pPr indent="0" lvl="1" marL="0" algn="ctr">
              <a:spcBef>
                <a:spcPts val="0"/>
              </a:spcBef>
              <a:buNone/>
              <a:defRPr b="1" i="1" sz="2800" u="none" cap="none" strike="noStrike">
                <a:solidFill>
                  <a:schemeClr val="lt1"/>
                </a:solidFill>
                <a:latin typeface="MS PMincho"/>
                <a:ea typeface="MS PMincho"/>
                <a:cs typeface="MS PMincho"/>
                <a:sym typeface="MS PMincho"/>
              </a:defRPr>
            </a:lvl2pPr>
            <a:lvl3pPr indent="0" lvl="2" marL="0" algn="ctr">
              <a:spcBef>
                <a:spcPts val="0"/>
              </a:spcBef>
              <a:buNone/>
              <a:defRPr b="1" i="1" sz="2800" u="none" cap="none" strike="noStrike">
                <a:solidFill>
                  <a:schemeClr val="lt1"/>
                </a:solidFill>
                <a:latin typeface="MS PMincho"/>
                <a:ea typeface="MS PMincho"/>
                <a:cs typeface="MS PMincho"/>
                <a:sym typeface="MS PMincho"/>
              </a:defRPr>
            </a:lvl3pPr>
            <a:lvl4pPr indent="0" lvl="3" marL="0" algn="ctr">
              <a:spcBef>
                <a:spcPts val="0"/>
              </a:spcBef>
              <a:buNone/>
              <a:defRPr b="1" i="1" sz="2800" u="none" cap="none" strike="noStrike">
                <a:solidFill>
                  <a:schemeClr val="lt1"/>
                </a:solidFill>
                <a:latin typeface="MS PMincho"/>
                <a:ea typeface="MS PMincho"/>
                <a:cs typeface="MS PMincho"/>
                <a:sym typeface="MS PMincho"/>
              </a:defRPr>
            </a:lvl4pPr>
            <a:lvl5pPr indent="0" lvl="4" marL="0" algn="ctr">
              <a:spcBef>
                <a:spcPts val="0"/>
              </a:spcBef>
              <a:buNone/>
              <a:defRPr b="1" i="1" sz="2800" u="none" cap="none" strike="noStrike">
                <a:solidFill>
                  <a:schemeClr val="lt1"/>
                </a:solidFill>
                <a:latin typeface="MS PMincho"/>
                <a:ea typeface="MS PMincho"/>
                <a:cs typeface="MS PMincho"/>
                <a:sym typeface="MS PMincho"/>
              </a:defRPr>
            </a:lvl5pPr>
            <a:lvl6pPr indent="0" lvl="5" marL="0" algn="ctr">
              <a:spcBef>
                <a:spcPts val="0"/>
              </a:spcBef>
              <a:buNone/>
              <a:defRPr b="1" i="1" sz="2800" u="none" cap="none" strike="noStrike">
                <a:solidFill>
                  <a:schemeClr val="lt1"/>
                </a:solidFill>
                <a:latin typeface="MS PMincho"/>
                <a:ea typeface="MS PMincho"/>
                <a:cs typeface="MS PMincho"/>
                <a:sym typeface="MS PMincho"/>
              </a:defRPr>
            </a:lvl6pPr>
            <a:lvl7pPr indent="0" lvl="6" marL="0" algn="ctr">
              <a:spcBef>
                <a:spcPts val="0"/>
              </a:spcBef>
              <a:buNone/>
              <a:defRPr b="1" i="1" sz="2800" u="none" cap="none" strike="noStrike">
                <a:solidFill>
                  <a:schemeClr val="lt1"/>
                </a:solidFill>
                <a:latin typeface="MS PMincho"/>
                <a:ea typeface="MS PMincho"/>
                <a:cs typeface="MS PMincho"/>
                <a:sym typeface="MS PMincho"/>
              </a:defRPr>
            </a:lvl7pPr>
            <a:lvl8pPr indent="0" lvl="7" marL="0" algn="ctr">
              <a:spcBef>
                <a:spcPts val="0"/>
              </a:spcBef>
              <a:buNone/>
              <a:defRPr b="1" i="1" sz="2800" u="none" cap="none" strike="noStrike">
                <a:solidFill>
                  <a:schemeClr val="lt1"/>
                </a:solidFill>
                <a:latin typeface="MS PMincho"/>
                <a:ea typeface="MS PMincho"/>
                <a:cs typeface="MS PMincho"/>
                <a:sym typeface="MS PMincho"/>
              </a:defRPr>
            </a:lvl8pPr>
            <a:lvl9pPr indent="0" lvl="8" marL="0" algn="ctr">
              <a:spcBef>
                <a:spcPts val="0"/>
              </a:spcBef>
              <a:buNone/>
              <a:defRPr b="1" i="1" sz="2800" u="none" cap="none" strike="noStrike">
                <a:solidFill>
                  <a:schemeClr val="lt1"/>
                </a:solidFill>
                <a:latin typeface="MS PMincho"/>
                <a:ea typeface="MS PMincho"/>
                <a:cs typeface="MS PMincho"/>
                <a:sym typeface="MS PMinch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p:cSld name="Section Header">
    <p:bg>
      <p:bgPr>
        <a:solidFill>
          <a:schemeClr val="dk1"/>
        </a:solidFill>
      </p:bgPr>
    </p:bg>
    <p:spTree>
      <p:nvGrpSpPr>
        <p:cNvPr id="148" name="Shape 148"/>
        <p:cNvGrpSpPr/>
        <p:nvPr/>
      </p:nvGrpSpPr>
      <p:grpSpPr>
        <a:xfrm>
          <a:off x="0" y="0"/>
          <a:ext cx="0" cy="0"/>
          <a:chOff x="0" y="0"/>
          <a:chExt cx="0" cy="0"/>
        </a:xfrm>
      </p:grpSpPr>
      <p:pic>
        <p:nvPicPr>
          <p:cNvPr id="149" name="Google Shape;149;p31"/>
          <p:cNvPicPr preferRelativeResize="0"/>
          <p:nvPr/>
        </p:nvPicPr>
        <p:blipFill rotWithShape="1">
          <a:blip r:embed="rId2">
            <a:alphaModFix amt="41000"/>
          </a:blip>
          <a:srcRect b="17467" l="-223" r="17078" t="45170"/>
          <a:stretch/>
        </p:blipFill>
        <p:spPr>
          <a:xfrm rot="10800000">
            <a:off x="-2" y="0"/>
            <a:ext cx="6300593" cy="2304790"/>
          </a:xfrm>
          <a:prstGeom prst="rect">
            <a:avLst/>
          </a:prstGeom>
          <a:noFill/>
          <a:ln>
            <a:noFill/>
          </a:ln>
        </p:spPr>
      </p:pic>
      <p:grpSp>
        <p:nvGrpSpPr>
          <p:cNvPr id="150" name="Google Shape;150;p31"/>
          <p:cNvGrpSpPr/>
          <p:nvPr/>
        </p:nvGrpSpPr>
        <p:grpSpPr>
          <a:xfrm>
            <a:off x="11613628" y="319274"/>
            <a:ext cx="89941" cy="314793"/>
            <a:chOff x="5538866" y="1851285"/>
            <a:chExt cx="89941" cy="314793"/>
          </a:xfrm>
        </p:grpSpPr>
        <p:sp>
          <p:nvSpPr>
            <p:cNvPr id="151" name="Google Shape;151;p31"/>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52" name="Google Shape;152;p31"/>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153" name="Google Shape;153;p31"/>
          <p:cNvSpPr txBox="1"/>
          <p:nvPr>
            <p:ph type="title"/>
          </p:nvPr>
        </p:nvSpPr>
        <p:spPr>
          <a:xfrm>
            <a:off x="1790925" y="1582977"/>
            <a:ext cx="3978939" cy="1946607"/>
          </a:xfrm>
          <a:prstGeom prst="rect">
            <a:avLst/>
          </a:prstGeom>
          <a:noFill/>
          <a:ln>
            <a:noFill/>
          </a:ln>
        </p:spPr>
        <p:txBody>
          <a:bodyPr anchorCtr="0" anchor="ctr" bIns="0" lIns="0" spcFirstLastPara="1" rIns="0" wrap="square" tIns="0">
            <a:noAutofit/>
          </a:bodyPr>
          <a:lstStyle>
            <a:lvl1pPr lvl="0" algn="l">
              <a:lnSpc>
                <a:spcPct val="75000"/>
              </a:lnSpc>
              <a:spcBef>
                <a:spcPts val="0"/>
              </a:spcBef>
              <a:spcAft>
                <a:spcPts val="0"/>
              </a:spcAft>
              <a:buClr>
                <a:schemeClr val="lt1"/>
              </a:buClr>
              <a:buSzPts val="8000"/>
              <a:buFont typeface="MS PMincho"/>
              <a:buNone/>
              <a:defRPr b="0" i="0" sz="8000" cap="none">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154" name="Google Shape;154;p31"/>
          <p:cNvPicPr preferRelativeResize="0"/>
          <p:nvPr/>
        </p:nvPicPr>
        <p:blipFill rotWithShape="1">
          <a:blip r:embed="rId2">
            <a:alphaModFix amt="41000"/>
          </a:blip>
          <a:srcRect b="17467" l="-222" r="19778" t="45170"/>
          <a:stretch/>
        </p:blipFill>
        <p:spPr>
          <a:xfrm>
            <a:off x="6096001" y="4549953"/>
            <a:ext cx="6096000" cy="2304790"/>
          </a:xfrm>
          <a:prstGeom prst="rect">
            <a:avLst/>
          </a:prstGeom>
          <a:noFill/>
          <a:ln>
            <a:noFill/>
          </a:ln>
        </p:spPr>
      </p:pic>
      <p:grpSp>
        <p:nvGrpSpPr>
          <p:cNvPr id="155" name="Google Shape;155;p31"/>
          <p:cNvGrpSpPr/>
          <p:nvPr/>
        </p:nvGrpSpPr>
        <p:grpSpPr>
          <a:xfrm>
            <a:off x="530436" y="6223933"/>
            <a:ext cx="89941" cy="314793"/>
            <a:chOff x="5538866" y="1851285"/>
            <a:chExt cx="89941" cy="314793"/>
          </a:xfrm>
        </p:grpSpPr>
        <p:sp>
          <p:nvSpPr>
            <p:cNvPr id="156" name="Google Shape;156;p31"/>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57" name="Google Shape;157;p31"/>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158" name="Google Shape;158;p31"/>
          <p:cNvSpPr txBox="1"/>
          <p:nvPr>
            <p:ph idx="1" type="body"/>
          </p:nvPr>
        </p:nvSpPr>
        <p:spPr>
          <a:xfrm>
            <a:off x="5239512" y="2347118"/>
            <a:ext cx="5161563" cy="2304791"/>
          </a:xfrm>
          <a:prstGeom prst="rect">
            <a:avLst/>
          </a:prstGeom>
          <a:noFill/>
          <a:ln>
            <a:noFill/>
          </a:ln>
        </p:spPr>
        <p:txBody>
          <a:bodyPr anchorCtr="0" anchor="ctr" bIns="0" lIns="0" spcFirstLastPara="1" rIns="0" wrap="square" tIns="0">
            <a:noAutofit/>
          </a:bodyPr>
          <a:lstStyle>
            <a:lvl1pPr indent="-228600" lvl="0" marL="457200" algn="r">
              <a:lnSpc>
                <a:spcPct val="75000"/>
              </a:lnSpc>
              <a:spcBef>
                <a:spcPts val="0"/>
              </a:spcBef>
              <a:spcAft>
                <a:spcPts val="0"/>
              </a:spcAft>
              <a:buSzPts val="9200"/>
              <a:buNone/>
              <a:defRPr sz="8000" cap="none">
                <a:solidFill>
                  <a:schemeClr val="lt1"/>
                </a:solidFill>
                <a:latin typeface="MS PMincho"/>
                <a:ea typeface="MS PMincho"/>
                <a:cs typeface="MS PMincho"/>
                <a:sym typeface="MS PMincho"/>
              </a:defRPr>
            </a:lvl1pPr>
            <a:lvl2pPr indent="-228600" lvl="1" marL="914400" algn="l">
              <a:spcBef>
                <a:spcPts val="320"/>
              </a:spcBef>
              <a:spcAft>
                <a:spcPts val="0"/>
              </a:spcAft>
              <a:buSzPts val="1840"/>
              <a:buNone/>
              <a:defRPr cap="none">
                <a:solidFill>
                  <a:schemeClr val="lt1"/>
                </a:solidFill>
              </a:defRPr>
            </a:lvl2pPr>
            <a:lvl3pPr indent="-228600" lvl="2" marL="1371600" algn="l">
              <a:spcBef>
                <a:spcPts val="600"/>
              </a:spcBef>
              <a:spcAft>
                <a:spcPts val="0"/>
              </a:spcAft>
              <a:buSzPts val="1610"/>
              <a:buNone/>
              <a:defRPr cap="none">
                <a:solidFill>
                  <a:schemeClr val="lt1"/>
                </a:solidFill>
              </a:defRPr>
            </a:lvl3pPr>
            <a:lvl4pPr indent="-228600" lvl="3" marL="1828800" algn="l">
              <a:spcBef>
                <a:spcPts val="600"/>
              </a:spcBef>
              <a:spcAft>
                <a:spcPts val="0"/>
              </a:spcAft>
              <a:buSzPts val="1380"/>
              <a:buNone/>
              <a:defRPr cap="none">
                <a:solidFill>
                  <a:schemeClr val="lt1"/>
                </a:solidFill>
              </a:defRPr>
            </a:lvl4pPr>
            <a:lvl5pPr indent="-228600" lvl="4" marL="2286000" algn="l">
              <a:spcBef>
                <a:spcPts val="600"/>
              </a:spcBef>
              <a:spcAft>
                <a:spcPts val="0"/>
              </a:spcAft>
              <a:buSzPts val="1265"/>
              <a:buNone/>
              <a:defRPr cap="none">
                <a:solidFill>
                  <a:schemeClr val="lt1"/>
                </a:solidFil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59" name="Google Shape;159;p31"/>
          <p:cNvSpPr txBox="1"/>
          <p:nvPr>
            <p:ph idx="2" type="body"/>
          </p:nvPr>
        </p:nvSpPr>
        <p:spPr>
          <a:xfrm>
            <a:off x="1352614" y="5010341"/>
            <a:ext cx="9501187" cy="1139447"/>
          </a:xfrm>
          <a:prstGeom prst="rect">
            <a:avLst/>
          </a:prstGeom>
          <a:noFill/>
          <a:ln>
            <a:noFill/>
          </a:ln>
        </p:spPr>
        <p:txBody>
          <a:bodyPr anchorCtr="0" anchor="t" bIns="45700" lIns="91425" spcFirstLastPara="1" rIns="91425" wrap="square" tIns="45700">
            <a:noAutofit/>
          </a:bodyPr>
          <a:lstStyle>
            <a:lvl1pPr indent="-228600" lvl="0" marL="457200" algn="ctr">
              <a:spcBef>
                <a:spcPts val="280"/>
              </a:spcBef>
              <a:spcAft>
                <a:spcPts val="0"/>
              </a:spcAft>
              <a:buSzPts val="1610"/>
              <a:buNone/>
              <a:defRPr sz="1400" cap="none">
                <a:solidFill>
                  <a:schemeClr val="lt1"/>
                </a:solidFill>
              </a:defRPr>
            </a:lvl1pPr>
            <a:lvl2pPr indent="-228600" lvl="1" marL="914400" algn="l">
              <a:spcBef>
                <a:spcPts val="600"/>
              </a:spcBef>
              <a:spcAft>
                <a:spcPts val="0"/>
              </a:spcAft>
              <a:buSzPts val="1610"/>
              <a:buNone/>
              <a:defRPr sz="1400" cap="none">
                <a:solidFill>
                  <a:schemeClr val="lt1"/>
                </a:solidFill>
              </a:defRPr>
            </a:lvl2pPr>
            <a:lvl3pPr indent="-228600" lvl="2" marL="1371600" algn="l">
              <a:spcBef>
                <a:spcPts val="600"/>
              </a:spcBef>
              <a:spcAft>
                <a:spcPts val="0"/>
              </a:spcAft>
              <a:buSzPts val="1610"/>
              <a:buNone/>
              <a:defRPr sz="1400" cap="none">
                <a:solidFill>
                  <a:schemeClr val="lt1"/>
                </a:solidFill>
              </a:defRPr>
            </a:lvl3pPr>
            <a:lvl4pPr indent="-228600" lvl="3" marL="1828800" algn="l">
              <a:spcBef>
                <a:spcPts val="600"/>
              </a:spcBef>
              <a:spcAft>
                <a:spcPts val="0"/>
              </a:spcAft>
              <a:buSzPts val="1610"/>
              <a:buNone/>
              <a:defRPr sz="1400" cap="none">
                <a:solidFill>
                  <a:schemeClr val="lt1"/>
                </a:solidFill>
              </a:defRPr>
            </a:lvl4pPr>
            <a:lvl5pPr indent="-228600" lvl="4" marL="2286000" algn="l">
              <a:spcBef>
                <a:spcPts val="600"/>
              </a:spcBef>
              <a:spcAft>
                <a:spcPts val="0"/>
              </a:spcAft>
              <a:buSzPts val="1610"/>
              <a:buNone/>
              <a:defRPr sz="1400" cap="none">
                <a:solidFill>
                  <a:schemeClr val="lt1"/>
                </a:solidFil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showMasterSp="0">
  <p:cSld name="Comparison">
    <p:bg>
      <p:bgPr>
        <a:solidFill>
          <a:schemeClr val="dk1"/>
        </a:solidFill>
      </p:bgPr>
    </p:bg>
    <p:spTree>
      <p:nvGrpSpPr>
        <p:cNvPr id="160" name="Shape 160"/>
        <p:cNvGrpSpPr/>
        <p:nvPr/>
      </p:nvGrpSpPr>
      <p:grpSpPr>
        <a:xfrm>
          <a:off x="0" y="0"/>
          <a:ext cx="0" cy="0"/>
          <a:chOff x="0" y="0"/>
          <a:chExt cx="0" cy="0"/>
        </a:xfrm>
      </p:grpSpPr>
      <p:sp>
        <p:nvSpPr>
          <p:cNvPr id="161" name="Google Shape;161;p32"/>
          <p:cNvSpPr txBox="1"/>
          <p:nvPr>
            <p:ph type="title"/>
          </p:nvPr>
        </p:nvSpPr>
        <p:spPr>
          <a:xfrm>
            <a:off x="1082032" y="608075"/>
            <a:ext cx="10061455" cy="644653"/>
          </a:xfrm>
          <a:prstGeom prst="rect">
            <a:avLst/>
          </a:prstGeom>
          <a:noFill/>
          <a:ln>
            <a:noFill/>
          </a:ln>
        </p:spPr>
        <p:txBody>
          <a:bodyPr anchorCtr="0" anchor="ctr" bIns="0" lIns="0" spcFirstLastPara="1" rIns="0" wrap="square" tIns="0">
            <a:noAutofit/>
          </a:bodyPr>
          <a:lstStyle>
            <a:lvl1pPr lvl="0" algn="l">
              <a:lnSpc>
                <a:spcPct val="75000"/>
              </a:lnSpc>
              <a:spcBef>
                <a:spcPts val="0"/>
              </a:spcBef>
              <a:spcAft>
                <a:spcPts val="0"/>
              </a:spcAft>
              <a:buClr>
                <a:schemeClr val="lt1"/>
              </a:buClr>
              <a:buSzPts val="4800"/>
              <a:buFont typeface="MS PMincho"/>
              <a:buNone/>
              <a:defRPr b="0" i="0" sz="4800" cap="none">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162" name="Google Shape;162;p32"/>
          <p:cNvGrpSpPr/>
          <p:nvPr/>
        </p:nvGrpSpPr>
        <p:grpSpPr>
          <a:xfrm>
            <a:off x="11613628" y="335197"/>
            <a:ext cx="89941" cy="314793"/>
            <a:chOff x="5538866" y="1851285"/>
            <a:chExt cx="89941" cy="314793"/>
          </a:xfrm>
        </p:grpSpPr>
        <p:sp>
          <p:nvSpPr>
            <p:cNvPr id="163" name="Google Shape;163;p32"/>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64" name="Google Shape;164;p32"/>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cxnSp>
        <p:nvCxnSpPr>
          <p:cNvPr id="165" name="Google Shape;165;p32"/>
          <p:cNvCxnSpPr/>
          <p:nvPr/>
        </p:nvCxnSpPr>
        <p:spPr>
          <a:xfrm>
            <a:off x="11658599" y="890016"/>
            <a:ext cx="0" cy="5170507"/>
          </a:xfrm>
          <a:prstGeom prst="straightConnector1">
            <a:avLst/>
          </a:prstGeom>
          <a:noFill/>
          <a:ln cap="flat" cmpd="sng" w="9525">
            <a:solidFill>
              <a:schemeClr val="lt1"/>
            </a:solidFill>
            <a:prstDash val="solid"/>
            <a:round/>
            <a:headEnd len="sm" w="sm" type="none"/>
            <a:tailEnd len="sm" w="sm" type="none"/>
          </a:ln>
        </p:spPr>
      </p:cxnSp>
      <p:grpSp>
        <p:nvGrpSpPr>
          <p:cNvPr id="166" name="Google Shape;166;p32"/>
          <p:cNvGrpSpPr/>
          <p:nvPr/>
        </p:nvGrpSpPr>
        <p:grpSpPr>
          <a:xfrm>
            <a:off x="530436" y="6223933"/>
            <a:ext cx="89941" cy="314793"/>
            <a:chOff x="5538866" y="1851285"/>
            <a:chExt cx="89941" cy="314793"/>
          </a:xfrm>
        </p:grpSpPr>
        <p:sp>
          <p:nvSpPr>
            <p:cNvPr id="167" name="Google Shape;167;p32"/>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68" name="Google Shape;168;p32"/>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169" name="Google Shape;169;p32"/>
          <p:cNvSpPr txBox="1"/>
          <p:nvPr>
            <p:ph idx="11" type="ftr"/>
          </p:nvPr>
        </p:nvSpPr>
        <p:spPr>
          <a:xfrm rot="-5400000">
            <a:off x="-2009849" y="3308393"/>
            <a:ext cx="5170509" cy="33375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cap="none">
                <a:solidFill>
                  <a:schemeClr val="lt1"/>
                </a:solidFill>
                <a:latin typeface="Mangal"/>
                <a:ea typeface="Mangal"/>
                <a:cs typeface="Mangal"/>
                <a:sym typeface="Mang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descr="picture placeholder" id="170" name="Google Shape;170;p32"/>
          <p:cNvSpPr/>
          <p:nvPr>
            <p:ph idx="2" type="pic"/>
          </p:nvPr>
        </p:nvSpPr>
        <p:spPr>
          <a:xfrm>
            <a:off x="1220826" y="1481328"/>
            <a:ext cx="2939694" cy="3227832"/>
          </a:xfrm>
          <a:prstGeom prst="rect">
            <a:avLst/>
          </a:prstGeom>
          <a:noFill/>
          <a:ln>
            <a:noFill/>
          </a:ln>
        </p:spPr>
      </p:sp>
      <p:sp>
        <p:nvSpPr>
          <p:cNvPr id="171" name="Google Shape;171;p32"/>
          <p:cNvSpPr txBox="1"/>
          <p:nvPr>
            <p:ph idx="1" type="body"/>
          </p:nvPr>
        </p:nvSpPr>
        <p:spPr>
          <a:xfrm>
            <a:off x="1220827" y="5138927"/>
            <a:ext cx="2939689" cy="921596"/>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228600" lvl="1" marL="9144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2pPr>
            <a:lvl3pPr indent="-228600" lvl="2" marL="13716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3pPr>
            <a:lvl4pPr indent="-228600" lvl="3" marL="18288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4pPr>
            <a:lvl5pPr indent="-228600" lvl="4" marL="22860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descr="picture placeholder" id="172" name="Google Shape;172;p32"/>
          <p:cNvSpPr/>
          <p:nvPr>
            <p:ph idx="3" type="pic"/>
          </p:nvPr>
        </p:nvSpPr>
        <p:spPr>
          <a:xfrm>
            <a:off x="4690863" y="1481328"/>
            <a:ext cx="2939694" cy="3227832"/>
          </a:xfrm>
          <a:prstGeom prst="rect">
            <a:avLst/>
          </a:prstGeom>
          <a:noFill/>
          <a:ln>
            <a:noFill/>
          </a:ln>
        </p:spPr>
      </p:sp>
      <p:sp>
        <p:nvSpPr>
          <p:cNvPr id="173" name="Google Shape;173;p32"/>
          <p:cNvSpPr txBox="1"/>
          <p:nvPr>
            <p:ph idx="4" type="body"/>
          </p:nvPr>
        </p:nvSpPr>
        <p:spPr>
          <a:xfrm>
            <a:off x="4690864" y="5138927"/>
            <a:ext cx="2939689" cy="921596"/>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228600" lvl="1" marL="9144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2pPr>
            <a:lvl3pPr indent="-228600" lvl="2" marL="13716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3pPr>
            <a:lvl4pPr indent="-228600" lvl="3" marL="18288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4pPr>
            <a:lvl5pPr indent="-228600" lvl="4" marL="22860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descr="picture placeholder" id="174" name="Google Shape;174;p32"/>
          <p:cNvSpPr/>
          <p:nvPr>
            <p:ph idx="5" type="pic"/>
          </p:nvPr>
        </p:nvSpPr>
        <p:spPr>
          <a:xfrm>
            <a:off x="8188558" y="1481328"/>
            <a:ext cx="2939694" cy="3227832"/>
          </a:xfrm>
          <a:prstGeom prst="rect">
            <a:avLst/>
          </a:prstGeom>
          <a:noFill/>
          <a:ln>
            <a:noFill/>
          </a:ln>
        </p:spPr>
      </p:sp>
      <p:sp>
        <p:nvSpPr>
          <p:cNvPr id="175" name="Google Shape;175;p32"/>
          <p:cNvSpPr txBox="1"/>
          <p:nvPr>
            <p:ph idx="6" type="body"/>
          </p:nvPr>
        </p:nvSpPr>
        <p:spPr>
          <a:xfrm>
            <a:off x="8188559" y="5138927"/>
            <a:ext cx="2939689" cy="921596"/>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228600" lvl="1" marL="9144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2pPr>
            <a:lvl3pPr indent="-228600" lvl="2" marL="13716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3pPr>
            <a:lvl4pPr indent="-228600" lvl="3" marL="18288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4pPr>
            <a:lvl5pPr indent="-228600" lvl="4" marL="22860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76" name="Google Shape;176;p32"/>
          <p:cNvSpPr txBox="1"/>
          <p:nvPr>
            <p:ph idx="12" type="sldNum"/>
          </p:nvPr>
        </p:nvSpPr>
        <p:spPr>
          <a:xfrm>
            <a:off x="11298350" y="6243403"/>
            <a:ext cx="720499" cy="27940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1" sz="2800" u="none" cap="none" strike="noStrike">
                <a:solidFill>
                  <a:schemeClr val="lt1"/>
                </a:solidFill>
                <a:latin typeface="MS PMincho"/>
                <a:ea typeface="MS PMincho"/>
                <a:cs typeface="MS PMincho"/>
                <a:sym typeface="MS PMincho"/>
              </a:defRPr>
            </a:lvl1pPr>
            <a:lvl2pPr indent="0" lvl="1" marL="0" algn="ctr">
              <a:spcBef>
                <a:spcPts val="0"/>
              </a:spcBef>
              <a:buNone/>
              <a:defRPr b="1" i="1" sz="2800" u="none" cap="none" strike="noStrike">
                <a:solidFill>
                  <a:schemeClr val="lt1"/>
                </a:solidFill>
                <a:latin typeface="MS PMincho"/>
                <a:ea typeface="MS PMincho"/>
                <a:cs typeface="MS PMincho"/>
                <a:sym typeface="MS PMincho"/>
              </a:defRPr>
            </a:lvl2pPr>
            <a:lvl3pPr indent="0" lvl="2" marL="0" algn="ctr">
              <a:spcBef>
                <a:spcPts val="0"/>
              </a:spcBef>
              <a:buNone/>
              <a:defRPr b="1" i="1" sz="2800" u="none" cap="none" strike="noStrike">
                <a:solidFill>
                  <a:schemeClr val="lt1"/>
                </a:solidFill>
                <a:latin typeface="MS PMincho"/>
                <a:ea typeface="MS PMincho"/>
                <a:cs typeface="MS PMincho"/>
                <a:sym typeface="MS PMincho"/>
              </a:defRPr>
            </a:lvl3pPr>
            <a:lvl4pPr indent="0" lvl="3" marL="0" algn="ctr">
              <a:spcBef>
                <a:spcPts val="0"/>
              </a:spcBef>
              <a:buNone/>
              <a:defRPr b="1" i="1" sz="2800" u="none" cap="none" strike="noStrike">
                <a:solidFill>
                  <a:schemeClr val="lt1"/>
                </a:solidFill>
                <a:latin typeface="MS PMincho"/>
                <a:ea typeface="MS PMincho"/>
                <a:cs typeface="MS PMincho"/>
                <a:sym typeface="MS PMincho"/>
              </a:defRPr>
            </a:lvl4pPr>
            <a:lvl5pPr indent="0" lvl="4" marL="0" algn="ctr">
              <a:spcBef>
                <a:spcPts val="0"/>
              </a:spcBef>
              <a:buNone/>
              <a:defRPr b="1" i="1" sz="2800" u="none" cap="none" strike="noStrike">
                <a:solidFill>
                  <a:schemeClr val="lt1"/>
                </a:solidFill>
                <a:latin typeface="MS PMincho"/>
                <a:ea typeface="MS PMincho"/>
                <a:cs typeface="MS PMincho"/>
                <a:sym typeface="MS PMincho"/>
              </a:defRPr>
            </a:lvl5pPr>
            <a:lvl6pPr indent="0" lvl="5" marL="0" algn="ctr">
              <a:spcBef>
                <a:spcPts val="0"/>
              </a:spcBef>
              <a:buNone/>
              <a:defRPr b="1" i="1" sz="2800" u="none" cap="none" strike="noStrike">
                <a:solidFill>
                  <a:schemeClr val="lt1"/>
                </a:solidFill>
                <a:latin typeface="MS PMincho"/>
                <a:ea typeface="MS PMincho"/>
                <a:cs typeface="MS PMincho"/>
                <a:sym typeface="MS PMincho"/>
              </a:defRPr>
            </a:lvl6pPr>
            <a:lvl7pPr indent="0" lvl="6" marL="0" algn="ctr">
              <a:spcBef>
                <a:spcPts val="0"/>
              </a:spcBef>
              <a:buNone/>
              <a:defRPr b="1" i="1" sz="2800" u="none" cap="none" strike="noStrike">
                <a:solidFill>
                  <a:schemeClr val="lt1"/>
                </a:solidFill>
                <a:latin typeface="MS PMincho"/>
                <a:ea typeface="MS PMincho"/>
                <a:cs typeface="MS PMincho"/>
                <a:sym typeface="MS PMincho"/>
              </a:defRPr>
            </a:lvl7pPr>
            <a:lvl8pPr indent="0" lvl="7" marL="0" algn="ctr">
              <a:spcBef>
                <a:spcPts val="0"/>
              </a:spcBef>
              <a:buNone/>
              <a:defRPr b="1" i="1" sz="2800" u="none" cap="none" strike="noStrike">
                <a:solidFill>
                  <a:schemeClr val="lt1"/>
                </a:solidFill>
                <a:latin typeface="MS PMincho"/>
                <a:ea typeface="MS PMincho"/>
                <a:cs typeface="MS PMincho"/>
                <a:sym typeface="MS PMincho"/>
              </a:defRPr>
            </a:lvl8pPr>
            <a:lvl9pPr indent="0" lvl="8" marL="0" algn="ctr">
              <a:spcBef>
                <a:spcPts val="0"/>
              </a:spcBef>
              <a:buNone/>
              <a:defRPr b="1" i="1" sz="2800" u="none" cap="none" strike="noStrike">
                <a:solidFill>
                  <a:schemeClr val="lt1"/>
                </a:solidFill>
                <a:latin typeface="MS PMincho"/>
                <a:ea typeface="MS PMincho"/>
                <a:cs typeface="MS PMincho"/>
                <a:sym typeface="MS PMinch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picture" showMasterSp="0">
  <p:cSld name="Two picture">
    <p:bg>
      <p:bgPr>
        <a:solidFill>
          <a:schemeClr val="dk1"/>
        </a:solidFill>
      </p:bgPr>
    </p:bg>
    <p:spTree>
      <p:nvGrpSpPr>
        <p:cNvPr id="28" name="Shape 28"/>
        <p:cNvGrpSpPr/>
        <p:nvPr/>
      </p:nvGrpSpPr>
      <p:grpSpPr>
        <a:xfrm>
          <a:off x="0" y="0"/>
          <a:ext cx="0" cy="0"/>
          <a:chOff x="0" y="0"/>
          <a:chExt cx="0" cy="0"/>
        </a:xfrm>
      </p:grpSpPr>
      <p:sp>
        <p:nvSpPr>
          <p:cNvPr descr="picture placeholder" id="29" name="Google Shape;29;p23"/>
          <p:cNvSpPr/>
          <p:nvPr>
            <p:ph idx="2" type="pic"/>
          </p:nvPr>
        </p:nvSpPr>
        <p:spPr>
          <a:xfrm>
            <a:off x="4782575" y="1634085"/>
            <a:ext cx="2941845" cy="3191257"/>
          </a:xfrm>
          <a:prstGeom prst="rect">
            <a:avLst/>
          </a:prstGeom>
          <a:noFill/>
          <a:ln>
            <a:noFill/>
          </a:ln>
        </p:spPr>
      </p:sp>
      <p:sp>
        <p:nvSpPr>
          <p:cNvPr id="30" name="Google Shape;30;p23"/>
          <p:cNvSpPr txBox="1"/>
          <p:nvPr>
            <p:ph type="title"/>
          </p:nvPr>
        </p:nvSpPr>
        <p:spPr>
          <a:xfrm>
            <a:off x="1079075" y="560048"/>
            <a:ext cx="4622471" cy="2384319"/>
          </a:xfrm>
          <a:prstGeom prst="rect">
            <a:avLst/>
          </a:prstGeom>
          <a:noFill/>
          <a:ln>
            <a:noFill/>
          </a:ln>
        </p:spPr>
        <p:txBody>
          <a:bodyPr anchorCtr="0" anchor="ctr" bIns="0" lIns="0" spcFirstLastPara="1" rIns="0" wrap="square" tIns="0">
            <a:noAutofit/>
          </a:bodyPr>
          <a:lstStyle>
            <a:lvl1pPr lvl="0" algn="l">
              <a:lnSpc>
                <a:spcPct val="75000"/>
              </a:lnSpc>
              <a:spcBef>
                <a:spcPts val="0"/>
              </a:spcBef>
              <a:spcAft>
                <a:spcPts val="0"/>
              </a:spcAft>
              <a:buClr>
                <a:schemeClr val="lt1"/>
              </a:buClr>
              <a:buSzPts val="4800"/>
              <a:buFont typeface="MS PMincho"/>
              <a:buNone/>
              <a:defRPr b="0" i="0" sz="4800" cap="none">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3"/>
          <p:cNvSpPr txBox="1"/>
          <p:nvPr>
            <p:ph idx="11" type="ftr"/>
          </p:nvPr>
        </p:nvSpPr>
        <p:spPr>
          <a:xfrm rot="-5400000">
            <a:off x="-2009849" y="3308393"/>
            <a:ext cx="5170509" cy="33375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cap="none">
                <a:solidFill>
                  <a:schemeClr val="lt1"/>
                </a:solidFill>
                <a:latin typeface="Mangal"/>
                <a:ea typeface="Mangal"/>
                <a:cs typeface="Mangal"/>
                <a:sym typeface="Mang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3"/>
          <p:cNvSpPr txBox="1"/>
          <p:nvPr>
            <p:ph idx="1" type="body"/>
          </p:nvPr>
        </p:nvSpPr>
        <p:spPr>
          <a:xfrm>
            <a:off x="1079076" y="3089598"/>
            <a:ext cx="3577916" cy="493776"/>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cap="none">
                <a:solidFill>
                  <a:schemeClr val="lt1"/>
                </a:solidFill>
                <a:latin typeface="Mangal"/>
                <a:ea typeface="Mangal"/>
                <a:cs typeface="Mangal"/>
                <a:sym typeface="Mangal"/>
              </a:defRPr>
            </a:lvl1pPr>
            <a:lvl2pPr indent="-330835" lvl="1" marL="9144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2pPr>
            <a:lvl3pPr indent="-330835" lvl="2" marL="13716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3pPr>
            <a:lvl4pPr indent="-330835" lvl="3" marL="18288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4pPr>
            <a:lvl5pPr indent="-330835" lvl="4" marL="22860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33" name="Google Shape;33;p23"/>
          <p:cNvSpPr txBox="1"/>
          <p:nvPr>
            <p:ph idx="3" type="body"/>
          </p:nvPr>
        </p:nvSpPr>
        <p:spPr>
          <a:xfrm>
            <a:off x="1079076" y="3631142"/>
            <a:ext cx="2721367" cy="2631523"/>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330835" lvl="1" marL="9144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2pPr>
            <a:lvl3pPr indent="-330835" lvl="2" marL="13716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3pPr>
            <a:lvl4pPr indent="-330835" lvl="3" marL="18288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4pPr>
            <a:lvl5pPr indent="-330835" lvl="4" marL="22860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34" name="Google Shape;34;p23"/>
          <p:cNvSpPr txBox="1"/>
          <p:nvPr>
            <p:ph idx="4" type="body"/>
          </p:nvPr>
        </p:nvSpPr>
        <p:spPr>
          <a:xfrm>
            <a:off x="4705640" y="5285084"/>
            <a:ext cx="3095716" cy="939292"/>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330835" lvl="1" marL="9144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2pPr>
            <a:lvl3pPr indent="-330835" lvl="2" marL="13716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3pPr>
            <a:lvl4pPr indent="-330835" lvl="3" marL="18288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4pPr>
            <a:lvl5pPr indent="-330835" lvl="4" marL="22860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descr="picture placeholder" id="35" name="Google Shape;35;p23"/>
          <p:cNvSpPr/>
          <p:nvPr>
            <p:ph idx="5" type="pic"/>
          </p:nvPr>
        </p:nvSpPr>
        <p:spPr>
          <a:xfrm>
            <a:off x="8193024" y="1634086"/>
            <a:ext cx="2941845" cy="3191257"/>
          </a:xfrm>
          <a:prstGeom prst="rect">
            <a:avLst/>
          </a:prstGeom>
          <a:noFill/>
          <a:ln>
            <a:noFill/>
          </a:ln>
        </p:spPr>
      </p:sp>
      <p:sp>
        <p:nvSpPr>
          <p:cNvPr id="36" name="Google Shape;36;p23"/>
          <p:cNvSpPr txBox="1"/>
          <p:nvPr>
            <p:ph idx="6" type="body"/>
          </p:nvPr>
        </p:nvSpPr>
        <p:spPr>
          <a:xfrm>
            <a:off x="8116088" y="5285084"/>
            <a:ext cx="3095716" cy="939292"/>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330835" lvl="1" marL="9144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2pPr>
            <a:lvl3pPr indent="-330835" lvl="2" marL="13716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3pPr>
            <a:lvl4pPr indent="-330835" lvl="3" marL="18288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4pPr>
            <a:lvl5pPr indent="-330835" lvl="4" marL="22860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grpSp>
        <p:nvGrpSpPr>
          <p:cNvPr id="37" name="Google Shape;37;p23"/>
          <p:cNvGrpSpPr/>
          <p:nvPr/>
        </p:nvGrpSpPr>
        <p:grpSpPr>
          <a:xfrm>
            <a:off x="11613628" y="335197"/>
            <a:ext cx="89941" cy="314793"/>
            <a:chOff x="5538866" y="1851285"/>
            <a:chExt cx="89941" cy="314793"/>
          </a:xfrm>
        </p:grpSpPr>
        <p:sp>
          <p:nvSpPr>
            <p:cNvPr id="38" name="Google Shape;38;p23"/>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39" name="Google Shape;39;p23"/>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cxnSp>
        <p:nvCxnSpPr>
          <p:cNvPr id="40" name="Google Shape;40;p23"/>
          <p:cNvCxnSpPr/>
          <p:nvPr/>
        </p:nvCxnSpPr>
        <p:spPr>
          <a:xfrm>
            <a:off x="11658599" y="890016"/>
            <a:ext cx="0" cy="5170507"/>
          </a:xfrm>
          <a:prstGeom prst="straightConnector1">
            <a:avLst/>
          </a:prstGeom>
          <a:noFill/>
          <a:ln cap="flat" cmpd="sng" w="9525">
            <a:solidFill>
              <a:schemeClr val="lt1"/>
            </a:solidFill>
            <a:prstDash val="solid"/>
            <a:round/>
            <a:headEnd len="sm" w="sm" type="none"/>
            <a:tailEnd len="sm" w="sm" type="none"/>
          </a:ln>
        </p:spPr>
      </p:cxnSp>
      <p:grpSp>
        <p:nvGrpSpPr>
          <p:cNvPr id="41" name="Google Shape;41;p23"/>
          <p:cNvGrpSpPr/>
          <p:nvPr/>
        </p:nvGrpSpPr>
        <p:grpSpPr>
          <a:xfrm>
            <a:off x="530436" y="6223933"/>
            <a:ext cx="89941" cy="314793"/>
            <a:chOff x="5538866" y="1851285"/>
            <a:chExt cx="89941" cy="314793"/>
          </a:xfrm>
        </p:grpSpPr>
        <p:sp>
          <p:nvSpPr>
            <p:cNvPr id="42" name="Google Shape;42;p23"/>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43" name="Google Shape;43;p23"/>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44" name="Google Shape;44;p23"/>
          <p:cNvSpPr txBox="1"/>
          <p:nvPr>
            <p:ph idx="12" type="sldNum"/>
          </p:nvPr>
        </p:nvSpPr>
        <p:spPr>
          <a:xfrm>
            <a:off x="11298350" y="6243403"/>
            <a:ext cx="720499" cy="27940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1" sz="2800" u="none" cap="none" strike="noStrike">
                <a:solidFill>
                  <a:schemeClr val="lt1"/>
                </a:solidFill>
                <a:latin typeface="MS PMincho"/>
                <a:ea typeface="MS PMincho"/>
                <a:cs typeface="MS PMincho"/>
                <a:sym typeface="MS PMincho"/>
              </a:defRPr>
            </a:lvl1pPr>
            <a:lvl2pPr indent="0" lvl="1" marL="0" algn="ctr">
              <a:spcBef>
                <a:spcPts val="0"/>
              </a:spcBef>
              <a:buNone/>
              <a:defRPr b="1" i="1" sz="2800" u="none" cap="none" strike="noStrike">
                <a:solidFill>
                  <a:schemeClr val="lt1"/>
                </a:solidFill>
                <a:latin typeface="MS PMincho"/>
                <a:ea typeface="MS PMincho"/>
                <a:cs typeface="MS PMincho"/>
                <a:sym typeface="MS PMincho"/>
              </a:defRPr>
            </a:lvl2pPr>
            <a:lvl3pPr indent="0" lvl="2" marL="0" algn="ctr">
              <a:spcBef>
                <a:spcPts val="0"/>
              </a:spcBef>
              <a:buNone/>
              <a:defRPr b="1" i="1" sz="2800" u="none" cap="none" strike="noStrike">
                <a:solidFill>
                  <a:schemeClr val="lt1"/>
                </a:solidFill>
                <a:latin typeface="MS PMincho"/>
                <a:ea typeface="MS PMincho"/>
                <a:cs typeface="MS PMincho"/>
                <a:sym typeface="MS PMincho"/>
              </a:defRPr>
            </a:lvl3pPr>
            <a:lvl4pPr indent="0" lvl="3" marL="0" algn="ctr">
              <a:spcBef>
                <a:spcPts val="0"/>
              </a:spcBef>
              <a:buNone/>
              <a:defRPr b="1" i="1" sz="2800" u="none" cap="none" strike="noStrike">
                <a:solidFill>
                  <a:schemeClr val="lt1"/>
                </a:solidFill>
                <a:latin typeface="MS PMincho"/>
                <a:ea typeface="MS PMincho"/>
                <a:cs typeface="MS PMincho"/>
                <a:sym typeface="MS PMincho"/>
              </a:defRPr>
            </a:lvl4pPr>
            <a:lvl5pPr indent="0" lvl="4" marL="0" algn="ctr">
              <a:spcBef>
                <a:spcPts val="0"/>
              </a:spcBef>
              <a:buNone/>
              <a:defRPr b="1" i="1" sz="2800" u="none" cap="none" strike="noStrike">
                <a:solidFill>
                  <a:schemeClr val="lt1"/>
                </a:solidFill>
                <a:latin typeface="MS PMincho"/>
                <a:ea typeface="MS PMincho"/>
                <a:cs typeface="MS PMincho"/>
                <a:sym typeface="MS PMincho"/>
              </a:defRPr>
            </a:lvl5pPr>
            <a:lvl6pPr indent="0" lvl="5" marL="0" algn="ctr">
              <a:spcBef>
                <a:spcPts val="0"/>
              </a:spcBef>
              <a:buNone/>
              <a:defRPr b="1" i="1" sz="2800" u="none" cap="none" strike="noStrike">
                <a:solidFill>
                  <a:schemeClr val="lt1"/>
                </a:solidFill>
                <a:latin typeface="MS PMincho"/>
                <a:ea typeface="MS PMincho"/>
                <a:cs typeface="MS PMincho"/>
                <a:sym typeface="MS PMincho"/>
              </a:defRPr>
            </a:lvl6pPr>
            <a:lvl7pPr indent="0" lvl="6" marL="0" algn="ctr">
              <a:spcBef>
                <a:spcPts val="0"/>
              </a:spcBef>
              <a:buNone/>
              <a:defRPr b="1" i="1" sz="2800" u="none" cap="none" strike="noStrike">
                <a:solidFill>
                  <a:schemeClr val="lt1"/>
                </a:solidFill>
                <a:latin typeface="MS PMincho"/>
                <a:ea typeface="MS PMincho"/>
                <a:cs typeface="MS PMincho"/>
                <a:sym typeface="MS PMincho"/>
              </a:defRPr>
            </a:lvl7pPr>
            <a:lvl8pPr indent="0" lvl="7" marL="0" algn="ctr">
              <a:spcBef>
                <a:spcPts val="0"/>
              </a:spcBef>
              <a:buNone/>
              <a:defRPr b="1" i="1" sz="2800" u="none" cap="none" strike="noStrike">
                <a:solidFill>
                  <a:schemeClr val="lt1"/>
                </a:solidFill>
                <a:latin typeface="MS PMincho"/>
                <a:ea typeface="MS PMincho"/>
                <a:cs typeface="MS PMincho"/>
                <a:sym typeface="MS PMincho"/>
              </a:defRPr>
            </a:lvl8pPr>
            <a:lvl9pPr indent="0" lvl="8" marL="0" algn="ctr">
              <a:spcBef>
                <a:spcPts val="0"/>
              </a:spcBef>
              <a:buNone/>
              <a:defRPr b="1" i="1" sz="2800" u="none" cap="none" strike="noStrike">
                <a:solidFill>
                  <a:schemeClr val="lt1"/>
                </a:solidFill>
                <a:latin typeface="MS PMincho"/>
                <a:ea typeface="MS PMincho"/>
                <a:cs typeface="MS PMincho"/>
                <a:sym typeface="MS PMinch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and text" showMasterSp="0">
  <p:cSld name="Picture and text">
    <p:bg>
      <p:bgPr>
        <a:solidFill>
          <a:schemeClr val="dk1"/>
        </a:solidFill>
      </p:bgPr>
    </p:bg>
    <p:spTree>
      <p:nvGrpSpPr>
        <p:cNvPr id="45" name="Shape 45"/>
        <p:cNvGrpSpPr/>
        <p:nvPr/>
      </p:nvGrpSpPr>
      <p:grpSpPr>
        <a:xfrm>
          <a:off x="0" y="0"/>
          <a:ext cx="0" cy="0"/>
          <a:chOff x="0" y="0"/>
          <a:chExt cx="0" cy="0"/>
        </a:xfrm>
      </p:grpSpPr>
      <p:sp>
        <p:nvSpPr>
          <p:cNvPr descr="picture placeholder" id="46" name="Google Shape;46;p24"/>
          <p:cNvSpPr/>
          <p:nvPr>
            <p:ph idx="2" type="pic"/>
          </p:nvPr>
        </p:nvSpPr>
        <p:spPr>
          <a:xfrm>
            <a:off x="869581" y="2160494"/>
            <a:ext cx="6058564" cy="4697507"/>
          </a:xfrm>
          <a:prstGeom prst="rect">
            <a:avLst/>
          </a:prstGeom>
          <a:noFill/>
          <a:ln>
            <a:noFill/>
          </a:ln>
        </p:spPr>
      </p:sp>
      <p:sp>
        <p:nvSpPr>
          <p:cNvPr id="47" name="Google Shape;47;p24"/>
          <p:cNvSpPr txBox="1"/>
          <p:nvPr>
            <p:ph type="title"/>
          </p:nvPr>
        </p:nvSpPr>
        <p:spPr>
          <a:xfrm>
            <a:off x="1226150" y="596200"/>
            <a:ext cx="4758948" cy="1938529"/>
          </a:xfrm>
          <a:prstGeom prst="rect">
            <a:avLst/>
          </a:prstGeom>
          <a:noFill/>
          <a:ln>
            <a:noFill/>
          </a:ln>
        </p:spPr>
        <p:txBody>
          <a:bodyPr anchorCtr="0" anchor="b" bIns="0" lIns="0" spcFirstLastPara="1" rIns="0" wrap="square" tIns="0">
            <a:noAutofit/>
          </a:bodyPr>
          <a:lstStyle>
            <a:lvl1pPr lvl="0" algn="l">
              <a:lnSpc>
                <a:spcPct val="75000"/>
              </a:lnSpc>
              <a:spcBef>
                <a:spcPts val="0"/>
              </a:spcBef>
              <a:spcAft>
                <a:spcPts val="0"/>
              </a:spcAft>
              <a:buClr>
                <a:schemeClr val="lt1"/>
              </a:buClr>
              <a:buSzPts val="4800"/>
              <a:buFont typeface="MS PMincho"/>
              <a:buNone/>
              <a:defRPr b="0" i="0" sz="4800">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48" name="Google Shape;48;p24"/>
          <p:cNvGrpSpPr/>
          <p:nvPr/>
        </p:nvGrpSpPr>
        <p:grpSpPr>
          <a:xfrm>
            <a:off x="11613628" y="335197"/>
            <a:ext cx="89941" cy="314793"/>
            <a:chOff x="5538866" y="1851285"/>
            <a:chExt cx="89941" cy="314793"/>
          </a:xfrm>
        </p:grpSpPr>
        <p:sp>
          <p:nvSpPr>
            <p:cNvPr id="49" name="Google Shape;49;p24"/>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50" name="Google Shape;50;p24"/>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cxnSp>
        <p:nvCxnSpPr>
          <p:cNvPr id="51" name="Google Shape;51;p24"/>
          <p:cNvCxnSpPr/>
          <p:nvPr/>
        </p:nvCxnSpPr>
        <p:spPr>
          <a:xfrm>
            <a:off x="11658599" y="890016"/>
            <a:ext cx="0" cy="5170507"/>
          </a:xfrm>
          <a:prstGeom prst="straightConnector1">
            <a:avLst/>
          </a:prstGeom>
          <a:noFill/>
          <a:ln cap="flat" cmpd="sng" w="9525">
            <a:solidFill>
              <a:schemeClr val="lt1"/>
            </a:solidFill>
            <a:prstDash val="solid"/>
            <a:round/>
            <a:headEnd len="sm" w="sm" type="none"/>
            <a:tailEnd len="sm" w="sm" type="none"/>
          </a:ln>
        </p:spPr>
      </p:cxnSp>
      <p:grpSp>
        <p:nvGrpSpPr>
          <p:cNvPr id="52" name="Google Shape;52;p24"/>
          <p:cNvGrpSpPr/>
          <p:nvPr/>
        </p:nvGrpSpPr>
        <p:grpSpPr>
          <a:xfrm>
            <a:off x="530436" y="6223933"/>
            <a:ext cx="89941" cy="314793"/>
            <a:chOff x="5538866" y="1851285"/>
            <a:chExt cx="89941" cy="314793"/>
          </a:xfrm>
        </p:grpSpPr>
        <p:sp>
          <p:nvSpPr>
            <p:cNvPr id="53" name="Google Shape;53;p24"/>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54" name="Google Shape;54;p24"/>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55" name="Google Shape;55;p24"/>
          <p:cNvSpPr txBox="1"/>
          <p:nvPr>
            <p:ph idx="11" type="ftr"/>
          </p:nvPr>
        </p:nvSpPr>
        <p:spPr>
          <a:xfrm rot="-5400000">
            <a:off x="-2009849" y="3308393"/>
            <a:ext cx="5170509" cy="33375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cap="none">
                <a:solidFill>
                  <a:schemeClr val="lt1"/>
                </a:solidFill>
                <a:latin typeface="Mangal"/>
                <a:ea typeface="Mangal"/>
                <a:cs typeface="Mangal"/>
                <a:sym typeface="Mang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4"/>
          <p:cNvSpPr txBox="1"/>
          <p:nvPr>
            <p:ph idx="1" type="body"/>
          </p:nvPr>
        </p:nvSpPr>
        <p:spPr>
          <a:xfrm>
            <a:off x="7604041" y="900724"/>
            <a:ext cx="3439597" cy="2392155"/>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228600" lvl="1" marL="9144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2pPr>
            <a:lvl3pPr indent="-228600" lvl="2" marL="13716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3pPr>
            <a:lvl4pPr indent="-228600" lvl="3" marL="18288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4pPr>
            <a:lvl5pPr indent="-228600" lvl="4" marL="22860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7" name="Google Shape;57;p24"/>
          <p:cNvSpPr txBox="1"/>
          <p:nvPr>
            <p:ph idx="3" type="body"/>
          </p:nvPr>
        </p:nvSpPr>
        <p:spPr>
          <a:xfrm>
            <a:off x="8075745" y="3292881"/>
            <a:ext cx="2967893" cy="2238343"/>
          </a:xfrm>
          <a:prstGeom prst="rect">
            <a:avLst/>
          </a:prstGeom>
          <a:noFill/>
          <a:ln>
            <a:noFill/>
          </a:ln>
        </p:spPr>
        <p:txBody>
          <a:bodyPr anchorCtr="0" anchor="t" bIns="0" lIns="0" spcFirstLastPara="1" rIns="0" wrap="square" tIns="0">
            <a:noAutofit/>
          </a:bodyPr>
          <a:lstStyle>
            <a:lvl1pPr indent="-330835" lvl="0" marL="457200" algn="l">
              <a:spcBef>
                <a:spcPts val="28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1pPr>
            <a:lvl2pPr indent="-330835" lvl="1" marL="9144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2pPr>
            <a:lvl3pPr indent="-330835" lvl="2" marL="13716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3pPr>
            <a:lvl4pPr indent="-330835" lvl="3" marL="18288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4pPr>
            <a:lvl5pPr indent="-330835" lvl="4" marL="22860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8" name="Google Shape;58;p24"/>
          <p:cNvSpPr txBox="1"/>
          <p:nvPr>
            <p:ph idx="4" type="body"/>
          </p:nvPr>
        </p:nvSpPr>
        <p:spPr>
          <a:xfrm>
            <a:off x="7604041" y="5703628"/>
            <a:ext cx="3523517" cy="355422"/>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S PMincho"/>
                <a:ea typeface="MS PMincho"/>
                <a:cs typeface="MS PMincho"/>
                <a:sym typeface="MS PMincho"/>
              </a:defRPr>
            </a:lvl1pPr>
            <a:lvl2pPr indent="-228600" lvl="1" marL="9144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2pPr>
            <a:lvl3pPr indent="-228600" lvl="2" marL="13716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3pPr>
            <a:lvl4pPr indent="-228600" lvl="3" marL="18288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4pPr>
            <a:lvl5pPr indent="-228600" lvl="4" marL="22860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59" name="Google Shape;59;p24"/>
          <p:cNvSpPr txBox="1"/>
          <p:nvPr>
            <p:ph idx="12" type="sldNum"/>
          </p:nvPr>
        </p:nvSpPr>
        <p:spPr>
          <a:xfrm>
            <a:off x="11298350" y="6243403"/>
            <a:ext cx="720499" cy="27940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1" sz="2800" u="none" cap="none" strike="noStrike">
                <a:solidFill>
                  <a:schemeClr val="lt1"/>
                </a:solidFill>
                <a:latin typeface="MS PMincho"/>
                <a:ea typeface="MS PMincho"/>
                <a:cs typeface="MS PMincho"/>
                <a:sym typeface="MS PMincho"/>
              </a:defRPr>
            </a:lvl1pPr>
            <a:lvl2pPr indent="0" lvl="1" marL="0" algn="ctr">
              <a:spcBef>
                <a:spcPts val="0"/>
              </a:spcBef>
              <a:buNone/>
              <a:defRPr b="1" i="1" sz="2800" u="none" cap="none" strike="noStrike">
                <a:solidFill>
                  <a:schemeClr val="lt1"/>
                </a:solidFill>
                <a:latin typeface="MS PMincho"/>
                <a:ea typeface="MS PMincho"/>
                <a:cs typeface="MS PMincho"/>
                <a:sym typeface="MS PMincho"/>
              </a:defRPr>
            </a:lvl2pPr>
            <a:lvl3pPr indent="0" lvl="2" marL="0" algn="ctr">
              <a:spcBef>
                <a:spcPts val="0"/>
              </a:spcBef>
              <a:buNone/>
              <a:defRPr b="1" i="1" sz="2800" u="none" cap="none" strike="noStrike">
                <a:solidFill>
                  <a:schemeClr val="lt1"/>
                </a:solidFill>
                <a:latin typeface="MS PMincho"/>
                <a:ea typeface="MS PMincho"/>
                <a:cs typeface="MS PMincho"/>
                <a:sym typeface="MS PMincho"/>
              </a:defRPr>
            </a:lvl3pPr>
            <a:lvl4pPr indent="0" lvl="3" marL="0" algn="ctr">
              <a:spcBef>
                <a:spcPts val="0"/>
              </a:spcBef>
              <a:buNone/>
              <a:defRPr b="1" i="1" sz="2800" u="none" cap="none" strike="noStrike">
                <a:solidFill>
                  <a:schemeClr val="lt1"/>
                </a:solidFill>
                <a:latin typeface="MS PMincho"/>
                <a:ea typeface="MS PMincho"/>
                <a:cs typeface="MS PMincho"/>
                <a:sym typeface="MS PMincho"/>
              </a:defRPr>
            </a:lvl4pPr>
            <a:lvl5pPr indent="0" lvl="4" marL="0" algn="ctr">
              <a:spcBef>
                <a:spcPts val="0"/>
              </a:spcBef>
              <a:buNone/>
              <a:defRPr b="1" i="1" sz="2800" u="none" cap="none" strike="noStrike">
                <a:solidFill>
                  <a:schemeClr val="lt1"/>
                </a:solidFill>
                <a:latin typeface="MS PMincho"/>
                <a:ea typeface="MS PMincho"/>
                <a:cs typeface="MS PMincho"/>
                <a:sym typeface="MS PMincho"/>
              </a:defRPr>
            </a:lvl5pPr>
            <a:lvl6pPr indent="0" lvl="5" marL="0" algn="ctr">
              <a:spcBef>
                <a:spcPts val="0"/>
              </a:spcBef>
              <a:buNone/>
              <a:defRPr b="1" i="1" sz="2800" u="none" cap="none" strike="noStrike">
                <a:solidFill>
                  <a:schemeClr val="lt1"/>
                </a:solidFill>
                <a:latin typeface="MS PMincho"/>
                <a:ea typeface="MS PMincho"/>
                <a:cs typeface="MS PMincho"/>
                <a:sym typeface="MS PMincho"/>
              </a:defRPr>
            </a:lvl6pPr>
            <a:lvl7pPr indent="0" lvl="6" marL="0" algn="ctr">
              <a:spcBef>
                <a:spcPts val="0"/>
              </a:spcBef>
              <a:buNone/>
              <a:defRPr b="1" i="1" sz="2800" u="none" cap="none" strike="noStrike">
                <a:solidFill>
                  <a:schemeClr val="lt1"/>
                </a:solidFill>
                <a:latin typeface="MS PMincho"/>
                <a:ea typeface="MS PMincho"/>
                <a:cs typeface="MS PMincho"/>
                <a:sym typeface="MS PMincho"/>
              </a:defRPr>
            </a:lvl7pPr>
            <a:lvl8pPr indent="0" lvl="7" marL="0" algn="ctr">
              <a:spcBef>
                <a:spcPts val="0"/>
              </a:spcBef>
              <a:buNone/>
              <a:defRPr b="1" i="1" sz="2800" u="none" cap="none" strike="noStrike">
                <a:solidFill>
                  <a:schemeClr val="lt1"/>
                </a:solidFill>
                <a:latin typeface="MS PMincho"/>
                <a:ea typeface="MS PMincho"/>
                <a:cs typeface="MS PMincho"/>
                <a:sym typeface="MS PMincho"/>
              </a:defRPr>
            </a:lvl8pPr>
            <a:lvl9pPr indent="0" lvl="8" marL="0" algn="ctr">
              <a:spcBef>
                <a:spcPts val="0"/>
              </a:spcBef>
              <a:buNone/>
              <a:defRPr b="1" i="1" sz="2800" u="none" cap="none" strike="noStrike">
                <a:solidFill>
                  <a:schemeClr val="lt1"/>
                </a:solidFill>
                <a:latin typeface="MS PMincho"/>
                <a:ea typeface="MS PMincho"/>
                <a:cs typeface="MS PMincho"/>
                <a:sym typeface="MS PMinch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Picture, and Content" showMasterSp="0">
  <p:cSld name="Title, Subtitle, Picture, and Content">
    <p:bg>
      <p:bgPr>
        <a:solidFill>
          <a:schemeClr val="dk1"/>
        </a:solidFill>
      </p:bgPr>
    </p:bg>
    <p:spTree>
      <p:nvGrpSpPr>
        <p:cNvPr id="60" name="Shape 60"/>
        <p:cNvGrpSpPr/>
        <p:nvPr/>
      </p:nvGrpSpPr>
      <p:grpSpPr>
        <a:xfrm>
          <a:off x="0" y="0"/>
          <a:ext cx="0" cy="0"/>
          <a:chOff x="0" y="0"/>
          <a:chExt cx="0" cy="0"/>
        </a:xfrm>
      </p:grpSpPr>
      <p:sp>
        <p:nvSpPr>
          <p:cNvPr id="61" name="Google Shape;61;p25"/>
          <p:cNvSpPr txBox="1"/>
          <p:nvPr>
            <p:ph type="title"/>
          </p:nvPr>
        </p:nvSpPr>
        <p:spPr>
          <a:xfrm>
            <a:off x="6482084" y="890015"/>
            <a:ext cx="3091684" cy="1938529"/>
          </a:xfrm>
          <a:prstGeom prst="rect">
            <a:avLst/>
          </a:prstGeom>
          <a:noFill/>
          <a:ln>
            <a:noFill/>
          </a:ln>
        </p:spPr>
        <p:txBody>
          <a:bodyPr anchorCtr="0" anchor="b" bIns="0" lIns="0" spcFirstLastPara="1" rIns="0" wrap="square" tIns="0">
            <a:noAutofit/>
          </a:bodyPr>
          <a:lstStyle>
            <a:lvl1pPr lvl="0" algn="l">
              <a:lnSpc>
                <a:spcPct val="75000"/>
              </a:lnSpc>
              <a:spcBef>
                <a:spcPts val="0"/>
              </a:spcBef>
              <a:spcAft>
                <a:spcPts val="0"/>
              </a:spcAft>
              <a:buClr>
                <a:schemeClr val="lt1"/>
              </a:buClr>
              <a:buSzPts val="4800"/>
              <a:buFont typeface="MS PMincho"/>
              <a:buNone/>
              <a:defRPr b="0" i="0" sz="4800" cap="none">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62" name="Google Shape;62;p25"/>
          <p:cNvGrpSpPr/>
          <p:nvPr/>
        </p:nvGrpSpPr>
        <p:grpSpPr>
          <a:xfrm>
            <a:off x="11613628" y="335197"/>
            <a:ext cx="89941" cy="314793"/>
            <a:chOff x="5538866" y="1851285"/>
            <a:chExt cx="89941" cy="314793"/>
          </a:xfrm>
        </p:grpSpPr>
        <p:sp>
          <p:nvSpPr>
            <p:cNvPr id="63" name="Google Shape;63;p25"/>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64" name="Google Shape;64;p25"/>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cxnSp>
        <p:nvCxnSpPr>
          <p:cNvPr id="65" name="Google Shape;65;p25"/>
          <p:cNvCxnSpPr/>
          <p:nvPr/>
        </p:nvCxnSpPr>
        <p:spPr>
          <a:xfrm>
            <a:off x="11658599" y="890016"/>
            <a:ext cx="0" cy="5170507"/>
          </a:xfrm>
          <a:prstGeom prst="straightConnector1">
            <a:avLst/>
          </a:prstGeom>
          <a:noFill/>
          <a:ln cap="flat" cmpd="sng" w="9525">
            <a:solidFill>
              <a:schemeClr val="lt1"/>
            </a:solidFill>
            <a:prstDash val="solid"/>
            <a:round/>
            <a:headEnd len="sm" w="sm" type="none"/>
            <a:tailEnd len="sm" w="sm" type="none"/>
          </a:ln>
        </p:spPr>
      </p:cxnSp>
      <p:grpSp>
        <p:nvGrpSpPr>
          <p:cNvPr id="66" name="Google Shape;66;p25"/>
          <p:cNvGrpSpPr/>
          <p:nvPr/>
        </p:nvGrpSpPr>
        <p:grpSpPr>
          <a:xfrm>
            <a:off x="530436" y="6223933"/>
            <a:ext cx="89941" cy="314793"/>
            <a:chOff x="5538866" y="1851285"/>
            <a:chExt cx="89941" cy="314793"/>
          </a:xfrm>
        </p:grpSpPr>
        <p:sp>
          <p:nvSpPr>
            <p:cNvPr id="67" name="Google Shape;67;p25"/>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68" name="Google Shape;68;p25"/>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69" name="Google Shape;69;p25"/>
          <p:cNvSpPr txBox="1"/>
          <p:nvPr>
            <p:ph idx="11" type="ftr"/>
          </p:nvPr>
        </p:nvSpPr>
        <p:spPr>
          <a:xfrm rot="-5400000">
            <a:off x="-2009849" y="3308393"/>
            <a:ext cx="5170509" cy="33375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cap="none">
                <a:solidFill>
                  <a:schemeClr val="lt1"/>
                </a:solidFill>
                <a:latin typeface="Mangal"/>
                <a:ea typeface="Mangal"/>
                <a:cs typeface="Mangal"/>
                <a:sym typeface="Mang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descr="picture placeholder" id="70" name="Google Shape;70;p25"/>
          <p:cNvSpPr/>
          <p:nvPr>
            <p:ph idx="2" type="pic"/>
          </p:nvPr>
        </p:nvSpPr>
        <p:spPr>
          <a:xfrm>
            <a:off x="1220826" y="1"/>
            <a:ext cx="4785234" cy="6858000"/>
          </a:xfrm>
          <a:prstGeom prst="rect">
            <a:avLst/>
          </a:prstGeom>
          <a:noFill/>
          <a:ln>
            <a:noFill/>
          </a:ln>
        </p:spPr>
      </p:sp>
      <p:sp>
        <p:nvSpPr>
          <p:cNvPr id="71" name="Google Shape;71;p25"/>
          <p:cNvSpPr txBox="1"/>
          <p:nvPr>
            <p:ph idx="1" type="body"/>
          </p:nvPr>
        </p:nvSpPr>
        <p:spPr>
          <a:xfrm>
            <a:off x="7636835" y="3429000"/>
            <a:ext cx="3439596" cy="434975"/>
          </a:xfrm>
          <a:prstGeom prst="rect">
            <a:avLst/>
          </a:prstGeom>
          <a:noFill/>
          <a:ln>
            <a:noFill/>
          </a:ln>
        </p:spPr>
        <p:txBody>
          <a:bodyPr anchorCtr="0" anchor="t" bIns="45700" lIns="0" spcFirstLastPara="1" rIns="0" wrap="square" tIns="45700">
            <a:noAutofit/>
          </a:bodyPr>
          <a:lstStyle>
            <a:lvl1pPr indent="-228600" lvl="0" marL="457200" algn="l">
              <a:spcBef>
                <a:spcPts val="280"/>
              </a:spcBef>
              <a:spcAft>
                <a:spcPts val="0"/>
              </a:spcAft>
              <a:buSzPts val="1610"/>
              <a:buNone/>
              <a:defRPr sz="1400" cap="none">
                <a:solidFill>
                  <a:schemeClr val="lt1"/>
                </a:solidFill>
              </a:defRPr>
            </a:lvl1pPr>
            <a:lvl2pPr indent="-228600" lvl="1" marL="914400" algn="l">
              <a:spcBef>
                <a:spcPts val="600"/>
              </a:spcBef>
              <a:spcAft>
                <a:spcPts val="0"/>
              </a:spcAft>
              <a:buSzPts val="1610"/>
              <a:buNone/>
              <a:defRPr sz="1400" cap="none">
                <a:solidFill>
                  <a:schemeClr val="lt1"/>
                </a:solidFill>
              </a:defRPr>
            </a:lvl2pPr>
            <a:lvl3pPr indent="-228600" lvl="2" marL="1371600" algn="l">
              <a:spcBef>
                <a:spcPts val="600"/>
              </a:spcBef>
              <a:spcAft>
                <a:spcPts val="0"/>
              </a:spcAft>
              <a:buSzPts val="1610"/>
              <a:buNone/>
              <a:defRPr sz="1400" cap="none">
                <a:solidFill>
                  <a:schemeClr val="lt1"/>
                </a:solidFill>
              </a:defRPr>
            </a:lvl3pPr>
            <a:lvl4pPr indent="-228600" lvl="3" marL="1828800" algn="l">
              <a:spcBef>
                <a:spcPts val="600"/>
              </a:spcBef>
              <a:spcAft>
                <a:spcPts val="0"/>
              </a:spcAft>
              <a:buSzPts val="1610"/>
              <a:buNone/>
              <a:defRPr sz="1400" cap="none">
                <a:solidFill>
                  <a:schemeClr val="lt1"/>
                </a:solidFill>
              </a:defRPr>
            </a:lvl4pPr>
            <a:lvl5pPr indent="-228600" lvl="4" marL="2286000" algn="l">
              <a:spcBef>
                <a:spcPts val="600"/>
              </a:spcBef>
              <a:spcAft>
                <a:spcPts val="0"/>
              </a:spcAft>
              <a:buSzPts val="1610"/>
              <a:buNone/>
              <a:defRPr sz="1400" cap="none">
                <a:solidFill>
                  <a:schemeClr val="lt1"/>
                </a:solidFil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72" name="Google Shape;72;p25"/>
          <p:cNvSpPr txBox="1"/>
          <p:nvPr>
            <p:ph idx="3" type="body"/>
          </p:nvPr>
        </p:nvSpPr>
        <p:spPr>
          <a:xfrm>
            <a:off x="7636834" y="4083247"/>
            <a:ext cx="3439598" cy="2040209"/>
          </a:xfrm>
          <a:prstGeom prst="rect">
            <a:avLst/>
          </a:prstGeom>
          <a:noFill/>
          <a:ln>
            <a:noFill/>
          </a:ln>
        </p:spPr>
        <p:txBody>
          <a:bodyPr anchorCtr="0" anchor="t" bIns="0" lIns="0" spcFirstLastPara="1" rIns="0" wrap="square" tIns="0">
            <a:noAutofit/>
          </a:bodyPr>
          <a:lstStyle>
            <a:lvl1pPr indent="-330835" lvl="0" marL="457200" algn="l">
              <a:spcBef>
                <a:spcPts val="28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1pPr>
            <a:lvl2pPr indent="-330835" lvl="1" marL="9144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2pPr>
            <a:lvl3pPr indent="-330835" lvl="2" marL="13716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3pPr>
            <a:lvl4pPr indent="-330835" lvl="3" marL="18288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4pPr>
            <a:lvl5pPr indent="-330835" lvl="4" marL="22860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73" name="Google Shape;73;p25"/>
          <p:cNvSpPr txBox="1"/>
          <p:nvPr>
            <p:ph idx="12" type="sldNum"/>
          </p:nvPr>
        </p:nvSpPr>
        <p:spPr>
          <a:xfrm>
            <a:off x="11298350" y="6243403"/>
            <a:ext cx="720499" cy="27940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1" sz="2800" u="none" cap="none" strike="noStrike">
                <a:solidFill>
                  <a:schemeClr val="lt1"/>
                </a:solidFill>
                <a:latin typeface="MS PMincho"/>
                <a:ea typeface="MS PMincho"/>
                <a:cs typeface="MS PMincho"/>
                <a:sym typeface="MS PMincho"/>
              </a:defRPr>
            </a:lvl1pPr>
            <a:lvl2pPr indent="0" lvl="1" marL="0" algn="ctr">
              <a:spcBef>
                <a:spcPts val="0"/>
              </a:spcBef>
              <a:buNone/>
              <a:defRPr b="1" i="1" sz="2800" u="none" cap="none" strike="noStrike">
                <a:solidFill>
                  <a:schemeClr val="lt1"/>
                </a:solidFill>
                <a:latin typeface="MS PMincho"/>
                <a:ea typeface="MS PMincho"/>
                <a:cs typeface="MS PMincho"/>
                <a:sym typeface="MS PMincho"/>
              </a:defRPr>
            </a:lvl2pPr>
            <a:lvl3pPr indent="0" lvl="2" marL="0" algn="ctr">
              <a:spcBef>
                <a:spcPts val="0"/>
              </a:spcBef>
              <a:buNone/>
              <a:defRPr b="1" i="1" sz="2800" u="none" cap="none" strike="noStrike">
                <a:solidFill>
                  <a:schemeClr val="lt1"/>
                </a:solidFill>
                <a:latin typeface="MS PMincho"/>
                <a:ea typeface="MS PMincho"/>
                <a:cs typeface="MS PMincho"/>
                <a:sym typeface="MS PMincho"/>
              </a:defRPr>
            </a:lvl3pPr>
            <a:lvl4pPr indent="0" lvl="3" marL="0" algn="ctr">
              <a:spcBef>
                <a:spcPts val="0"/>
              </a:spcBef>
              <a:buNone/>
              <a:defRPr b="1" i="1" sz="2800" u="none" cap="none" strike="noStrike">
                <a:solidFill>
                  <a:schemeClr val="lt1"/>
                </a:solidFill>
                <a:latin typeface="MS PMincho"/>
                <a:ea typeface="MS PMincho"/>
                <a:cs typeface="MS PMincho"/>
                <a:sym typeface="MS PMincho"/>
              </a:defRPr>
            </a:lvl4pPr>
            <a:lvl5pPr indent="0" lvl="4" marL="0" algn="ctr">
              <a:spcBef>
                <a:spcPts val="0"/>
              </a:spcBef>
              <a:buNone/>
              <a:defRPr b="1" i="1" sz="2800" u="none" cap="none" strike="noStrike">
                <a:solidFill>
                  <a:schemeClr val="lt1"/>
                </a:solidFill>
                <a:latin typeface="MS PMincho"/>
                <a:ea typeface="MS PMincho"/>
                <a:cs typeface="MS PMincho"/>
                <a:sym typeface="MS PMincho"/>
              </a:defRPr>
            </a:lvl5pPr>
            <a:lvl6pPr indent="0" lvl="5" marL="0" algn="ctr">
              <a:spcBef>
                <a:spcPts val="0"/>
              </a:spcBef>
              <a:buNone/>
              <a:defRPr b="1" i="1" sz="2800" u="none" cap="none" strike="noStrike">
                <a:solidFill>
                  <a:schemeClr val="lt1"/>
                </a:solidFill>
                <a:latin typeface="MS PMincho"/>
                <a:ea typeface="MS PMincho"/>
                <a:cs typeface="MS PMincho"/>
                <a:sym typeface="MS PMincho"/>
              </a:defRPr>
            </a:lvl6pPr>
            <a:lvl7pPr indent="0" lvl="6" marL="0" algn="ctr">
              <a:spcBef>
                <a:spcPts val="0"/>
              </a:spcBef>
              <a:buNone/>
              <a:defRPr b="1" i="1" sz="2800" u="none" cap="none" strike="noStrike">
                <a:solidFill>
                  <a:schemeClr val="lt1"/>
                </a:solidFill>
                <a:latin typeface="MS PMincho"/>
                <a:ea typeface="MS PMincho"/>
                <a:cs typeface="MS PMincho"/>
                <a:sym typeface="MS PMincho"/>
              </a:defRPr>
            </a:lvl7pPr>
            <a:lvl8pPr indent="0" lvl="7" marL="0" algn="ctr">
              <a:spcBef>
                <a:spcPts val="0"/>
              </a:spcBef>
              <a:buNone/>
              <a:defRPr b="1" i="1" sz="2800" u="none" cap="none" strike="noStrike">
                <a:solidFill>
                  <a:schemeClr val="lt1"/>
                </a:solidFill>
                <a:latin typeface="MS PMincho"/>
                <a:ea typeface="MS PMincho"/>
                <a:cs typeface="MS PMincho"/>
                <a:sym typeface="MS PMincho"/>
              </a:defRPr>
            </a:lvl8pPr>
            <a:lvl9pPr indent="0" lvl="8" marL="0" algn="ctr">
              <a:spcBef>
                <a:spcPts val="0"/>
              </a:spcBef>
              <a:buNone/>
              <a:defRPr b="1" i="1" sz="2800" u="none" cap="none" strike="noStrike">
                <a:solidFill>
                  <a:schemeClr val="lt1"/>
                </a:solidFill>
                <a:latin typeface="MS PMincho"/>
                <a:ea typeface="MS PMincho"/>
                <a:cs typeface="MS PMincho"/>
                <a:sym typeface="MS PMinch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showMasterSp="0">
  <p:cSld name="Picture">
    <p:bg>
      <p:bgPr>
        <a:solidFill>
          <a:schemeClr val="dk1"/>
        </a:solidFill>
      </p:bgPr>
    </p:bg>
    <p:spTree>
      <p:nvGrpSpPr>
        <p:cNvPr id="74" name="Shape 74"/>
        <p:cNvGrpSpPr/>
        <p:nvPr/>
      </p:nvGrpSpPr>
      <p:grpSpPr>
        <a:xfrm>
          <a:off x="0" y="0"/>
          <a:ext cx="0" cy="0"/>
          <a:chOff x="0" y="0"/>
          <a:chExt cx="0" cy="0"/>
        </a:xfrm>
      </p:grpSpPr>
      <p:sp>
        <p:nvSpPr>
          <p:cNvPr descr="picture placeholder" id="75" name="Google Shape;75;p26"/>
          <p:cNvSpPr/>
          <p:nvPr>
            <p:ph idx="2" type="pic"/>
          </p:nvPr>
        </p:nvSpPr>
        <p:spPr>
          <a:xfrm>
            <a:off x="1228004" y="890011"/>
            <a:ext cx="10963996" cy="5170510"/>
          </a:xfrm>
          <a:prstGeom prst="rect">
            <a:avLst/>
          </a:prstGeom>
          <a:noFill/>
          <a:ln>
            <a:noFill/>
          </a:ln>
        </p:spPr>
      </p:sp>
      <p:sp>
        <p:nvSpPr>
          <p:cNvPr id="76" name="Google Shape;76;p26"/>
          <p:cNvSpPr txBox="1"/>
          <p:nvPr>
            <p:ph type="title"/>
          </p:nvPr>
        </p:nvSpPr>
        <p:spPr>
          <a:xfrm>
            <a:off x="1083196" y="649990"/>
            <a:ext cx="10126933" cy="425138"/>
          </a:xfrm>
          <a:prstGeom prst="rect">
            <a:avLst/>
          </a:prstGeom>
          <a:noFill/>
          <a:ln>
            <a:noFill/>
          </a:ln>
        </p:spPr>
        <p:txBody>
          <a:bodyPr anchorCtr="0" anchor="t" bIns="0" lIns="0" spcFirstLastPara="1" rIns="0" wrap="square" tIns="0">
            <a:noAutofit/>
          </a:bodyPr>
          <a:lstStyle>
            <a:lvl1pPr lvl="0" algn="l">
              <a:lnSpc>
                <a:spcPct val="75000"/>
              </a:lnSpc>
              <a:spcBef>
                <a:spcPts val="0"/>
              </a:spcBef>
              <a:spcAft>
                <a:spcPts val="0"/>
              </a:spcAft>
              <a:buClr>
                <a:schemeClr val="lt1"/>
              </a:buClr>
              <a:buSzPts val="4800"/>
              <a:buFont typeface="MS PMincho"/>
              <a:buNone/>
              <a:defRPr b="0" i="0" sz="4800">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6"/>
          <p:cNvSpPr txBox="1"/>
          <p:nvPr>
            <p:ph idx="11" type="ftr"/>
          </p:nvPr>
        </p:nvSpPr>
        <p:spPr>
          <a:xfrm rot="-5400000">
            <a:off x="-2009849" y="3308393"/>
            <a:ext cx="5170509" cy="33375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cap="none">
                <a:solidFill>
                  <a:schemeClr val="lt1"/>
                </a:solidFill>
                <a:latin typeface="Mangal"/>
                <a:ea typeface="Mangal"/>
                <a:cs typeface="Mangal"/>
                <a:sym typeface="Mang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78" name="Google Shape;78;p26"/>
          <p:cNvGrpSpPr/>
          <p:nvPr/>
        </p:nvGrpSpPr>
        <p:grpSpPr>
          <a:xfrm>
            <a:off x="11613628" y="335197"/>
            <a:ext cx="89941" cy="314793"/>
            <a:chOff x="5538866" y="1851285"/>
            <a:chExt cx="89941" cy="314793"/>
          </a:xfrm>
        </p:grpSpPr>
        <p:sp>
          <p:nvSpPr>
            <p:cNvPr id="79" name="Google Shape;79;p26"/>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80" name="Google Shape;80;p26"/>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cxnSp>
        <p:nvCxnSpPr>
          <p:cNvPr id="81" name="Google Shape;81;p26"/>
          <p:cNvCxnSpPr/>
          <p:nvPr/>
        </p:nvCxnSpPr>
        <p:spPr>
          <a:xfrm>
            <a:off x="11658599" y="890016"/>
            <a:ext cx="0" cy="5170507"/>
          </a:xfrm>
          <a:prstGeom prst="straightConnector1">
            <a:avLst/>
          </a:prstGeom>
          <a:noFill/>
          <a:ln cap="flat" cmpd="sng" w="9525">
            <a:solidFill>
              <a:schemeClr val="lt1"/>
            </a:solidFill>
            <a:prstDash val="solid"/>
            <a:round/>
            <a:headEnd len="sm" w="sm" type="none"/>
            <a:tailEnd len="sm" w="sm" type="none"/>
          </a:ln>
        </p:spPr>
      </p:cxnSp>
      <p:grpSp>
        <p:nvGrpSpPr>
          <p:cNvPr id="82" name="Google Shape;82;p26"/>
          <p:cNvGrpSpPr/>
          <p:nvPr/>
        </p:nvGrpSpPr>
        <p:grpSpPr>
          <a:xfrm>
            <a:off x="530436" y="6223933"/>
            <a:ext cx="89941" cy="314793"/>
            <a:chOff x="5538866" y="1851285"/>
            <a:chExt cx="89941" cy="314793"/>
          </a:xfrm>
        </p:grpSpPr>
        <p:sp>
          <p:nvSpPr>
            <p:cNvPr id="83" name="Google Shape;83;p26"/>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84" name="Google Shape;84;p26"/>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85" name="Google Shape;85;p26"/>
          <p:cNvSpPr txBox="1"/>
          <p:nvPr>
            <p:ph idx="1" type="body"/>
          </p:nvPr>
        </p:nvSpPr>
        <p:spPr>
          <a:xfrm>
            <a:off x="1082406" y="5856042"/>
            <a:ext cx="10126918" cy="425138"/>
          </a:xfrm>
          <a:prstGeom prst="rect">
            <a:avLst/>
          </a:prstGeom>
          <a:noFill/>
          <a:ln>
            <a:noFill/>
          </a:ln>
        </p:spPr>
        <p:txBody>
          <a:bodyPr anchorCtr="0" anchor="t" bIns="0" lIns="0" spcFirstLastPara="1" rIns="0" wrap="square" tIns="0">
            <a:noAutofit/>
          </a:bodyPr>
          <a:lstStyle>
            <a:lvl1pPr indent="-228600" lvl="0" marL="457200" algn="r">
              <a:lnSpc>
                <a:spcPct val="75000"/>
              </a:lnSpc>
              <a:spcBef>
                <a:spcPts val="0"/>
              </a:spcBef>
              <a:spcAft>
                <a:spcPts val="0"/>
              </a:spcAft>
              <a:buSzPts val="5520"/>
              <a:buNone/>
              <a:defRPr sz="4800" cap="none">
                <a:solidFill>
                  <a:schemeClr val="lt1"/>
                </a:solidFill>
                <a:latin typeface="MS PMincho"/>
                <a:ea typeface="MS PMincho"/>
                <a:cs typeface="MS PMincho"/>
                <a:sym typeface="MS PMincho"/>
              </a:defRPr>
            </a:lvl1pPr>
            <a:lvl2pPr indent="-228600" lvl="1" marL="914400" algn="l">
              <a:spcBef>
                <a:spcPts val="320"/>
              </a:spcBef>
              <a:spcAft>
                <a:spcPts val="0"/>
              </a:spcAft>
              <a:buSzPts val="1840"/>
              <a:buNone/>
              <a:defRPr>
                <a:solidFill>
                  <a:schemeClr val="lt1"/>
                </a:solidFill>
                <a:latin typeface="MS PMincho"/>
                <a:ea typeface="MS PMincho"/>
                <a:cs typeface="MS PMincho"/>
                <a:sym typeface="MS PMincho"/>
              </a:defRPr>
            </a:lvl2pPr>
            <a:lvl3pPr indent="-228600" lvl="2" marL="1371600" algn="l">
              <a:spcBef>
                <a:spcPts val="600"/>
              </a:spcBef>
              <a:spcAft>
                <a:spcPts val="0"/>
              </a:spcAft>
              <a:buSzPts val="1610"/>
              <a:buNone/>
              <a:defRPr>
                <a:solidFill>
                  <a:schemeClr val="lt1"/>
                </a:solidFill>
                <a:latin typeface="MS PMincho"/>
                <a:ea typeface="MS PMincho"/>
                <a:cs typeface="MS PMincho"/>
                <a:sym typeface="MS PMincho"/>
              </a:defRPr>
            </a:lvl3pPr>
            <a:lvl4pPr indent="-228600" lvl="3" marL="1828800" algn="l">
              <a:spcBef>
                <a:spcPts val="600"/>
              </a:spcBef>
              <a:spcAft>
                <a:spcPts val="0"/>
              </a:spcAft>
              <a:buSzPts val="1380"/>
              <a:buNone/>
              <a:defRPr>
                <a:solidFill>
                  <a:schemeClr val="lt1"/>
                </a:solidFill>
                <a:latin typeface="MS PMincho"/>
                <a:ea typeface="MS PMincho"/>
                <a:cs typeface="MS PMincho"/>
                <a:sym typeface="MS PMincho"/>
              </a:defRPr>
            </a:lvl4pPr>
            <a:lvl5pPr indent="-228600" lvl="4" marL="2286000" algn="l">
              <a:spcBef>
                <a:spcPts val="600"/>
              </a:spcBef>
              <a:spcAft>
                <a:spcPts val="0"/>
              </a:spcAft>
              <a:buSzPts val="1265"/>
              <a:buNone/>
              <a:defRPr>
                <a:solidFill>
                  <a:schemeClr val="lt1"/>
                </a:solidFill>
                <a:latin typeface="MS PMincho"/>
                <a:ea typeface="MS PMincho"/>
                <a:cs typeface="MS PMincho"/>
                <a:sym typeface="MS PMincho"/>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86" name="Google Shape;86;p26"/>
          <p:cNvSpPr txBox="1"/>
          <p:nvPr>
            <p:ph idx="12" type="sldNum"/>
          </p:nvPr>
        </p:nvSpPr>
        <p:spPr>
          <a:xfrm>
            <a:off x="11298350" y="6243403"/>
            <a:ext cx="720499" cy="27940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1" sz="2800" u="none" cap="none" strike="noStrike">
                <a:solidFill>
                  <a:schemeClr val="lt1"/>
                </a:solidFill>
                <a:latin typeface="MS PMincho"/>
                <a:ea typeface="MS PMincho"/>
                <a:cs typeface="MS PMincho"/>
                <a:sym typeface="MS PMincho"/>
              </a:defRPr>
            </a:lvl1pPr>
            <a:lvl2pPr indent="0" lvl="1" marL="0" algn="ctr">
              <a:spcBef>
                <a:spcPts val="0"/>
              </a:spcBef>
              <a:buNone/>
              <a:defRPr b="1" i="1" sz="2800" u="none" cap="none" strike="noStrike">
                <a:solidFill>
                  <a:schemeClr val="lt1"/>
                </a:solidFill>
                <a:latin typeface="MS PMincho"/>
                <a:ea typeface="MS PMincho"/>
                <a:cs typeface="MS PMincho"/>
                <a:sym typeface="MS PMincho"/>
              </a:defRPr>
            </a:lvl2pPr>
            <a:lvl3pPr indent="0" lvl="2" marL="0" algn="ctr">
              <a:spcBef>
                <a:spcPts val="0"/>
              </a:spcBef>
              <a:buNone/>
              <a:defRPr b="1" i="1" sz="2800" u="none" cap="none" strike="noStrike">
                <a:solidFill>
                  <a:schemeClr val="lt1"/>
                </a:solidFill>
                <a:latin typeface="MS PMincho"/>
                <a:ea typeface="MS PMincho"/>
                <a:cs typeface="MS PMincho"/>
                <a:sym typeface="MS PMincho"/>
              </a:defRPr>
            </a:lvl3pPr>
            <a:lvl4pPr indent="0" lvl="3" marL="0" algn="ctr">
              <a:spcBef>
                <a:spcPts val="0"/>
              </a:spcBef>
              <a:buNone/>
              <a:defRPr b="1" i="1" sz="2800" u="none" cap="none" strike="noStrike">
                <a:solidFill>
                  <a:schemeClr val="lt1"/>
                </a:solidFill>
                <a:latin typeface="MS PMincho"/>
                <a:ea typeface="MS PMincho"/>
                <a:cs typeface="MS PMincho"/>
                <a:sym typeface="MS PMincho"/>
              </a:defRPr>
            </a:lvl4pPr>
            <a:lvl5pPr indent="0" lvl="4" marL="0" algn="ctr">
              <a:spcBef>
                <a:spcPts val="0"/>
              </a:spcBef>
              <a:buNone/>
              <a:defRPr b="1" i="1" sz="2800" u="none" cap="none" strike="noStrike">
                <a:solidFill>
                  <a:schemeClr val="lt1"/>
                </a:solidFill>
                <a:latin typeface="MS PMincho"/>
                <a:ea typeface="MS PMincho"/>
                <a:cs typeface="MS PMincho"/>
                <a:sym typeface="MS PMincho"/>
              </a:defRPr>
            </a:lvl5pPr>
            <a:lvl6pPr indent="0" lvl="5" marL="0" algn="ctr">
              <a:spcBef>
                <a:spcPts val="0"/>
              </a:spcBef>
              <a:buNone/>
              <a:defRPr b="1" i="1" sz="2800" u="none" cap="none" strike="noStrike">
                <a:solidFill>
                  <a:schemeClr val="lt1"/>
                </a:solidFill>
                <a:latin typeface="MS PMincho"/>
                <a:ea typeface="MS PMincho"/>
                <a:cs typeface="MS PMincho"/>
                <a:sym typeface="MS PMincho"/>
              </a:defRPr>
            </a:lvl6pPr>
            <a:lvl7pPr indent="0" lvl="6" marL="0" algn="ctr">
              <a:spcBef>
                <a:spcPts val="0"/>
              </a:spcBef>
              <a:buNone/>
              <a:defRPr b="1" i="1" sz="2800" u="none" cap="none" strike="noStrike">
                <a:solidFill>
                  <a:schemeClr val="lt1"/>
                </a:solidFill>
                <a:latin typeface="MS PMincho"/>
                <a:ea typeface="MS PMincho"/>
                <a:cs typeface="MS PMincho"/>
                <a:sym typeface="MS PMincho"/>
              </a:defRPr>
            </a:lvl7pPr>
            <a:lvl8pPr indent="0" lvl="7" marL="0" algn="ctr">
              <a:spcBef>
                <a:spcPts val="0"/>
              </a:spcBef>
              <a:buNone/>
              <a:defRPr b="1" i="1" sz="2800" u="none" cap="none" strike="noStrike">
                <a:solidFill>
                  <a:schemeClr val="lt1"/>
                </a:solidFill>
                <a:latin typeface="MS PMincho"/>
                <a:ea typeface="MS PMincho"/>
                <a:cs typeface="MS PMincho"/>
                <a:sym typeface="MS PMincho"/>
              </a:defRPr>
            </a:lvl8pPr>
            <a:lvl9pPr indent="0" lvl="8" marL="0" algn="ctr">
              <a:spcBef>
                <a:spcPts val="0"/>
              </a:spcBef>
              <a:buNone/>
              <a:defRPr b="1" i="1" sz="2800" u="none" cap="none" strike="noStrike">
                <a:solidFill>
                  <a:schemeClr val="lt1"/>
                </a:solidFill>
                <a:latin typeface="MS PMincho"/>
                <a:ea typeface="MS PMincho"/>
                <a:cs typeface="MS PMincho"/>
                <a:sym typeface="MS PMinch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lage" showMasterSp="0">
  <p:cSld name="Collage">
    <p:bg>
      <p:bgPr>
        <a:solidFill>
          <a:schemeClr val="dk1"/>
        </a:solidFill>
      </p:bgPr>
    </p:bg>
    <p:spTree>
      <p:nvGrpSpPr>
        <p:cNvPr id="87" name="Shape 87"/>
        <p:cNvGrpSpPr/>
        <p:nvPr/>
      </p:nvGrpSpPr>
      <p:grpSpPr>
        <a:xfrm>
          <a:off x="0" y="0"/>
          <a:ext cx="0" cy="0"/>
          <a:chOff x="0" y="0"/>
          <a:chExt cx="0" cy="0"/>
        </a:xfrm>
      </p:grpSpPr>
      <p:grpSp>
        <p:nvGrpSpPr>
          <p:cNvPr id="88" name="Google Shape;88;p27"/>
          <p:cNvGrpSpPr/>
          <p:nvPr/>
        </p:nvGrpSpPr>
        <p:grpSpPr>
          <a:xfrm>
            <a:off x="11613628" y="335197"/>
            <a:ext cx="89941" cy="314793"/>
            <a:chOff x="5538866" y="1851285"/>
            <a:chExt cx="89941" cy="314793"/>
          </a:xfrm>
        </p:grpSpPr>
        <p:sp>
          <p:nvSpPr>
            <p:cNvPr id="89" name="Google Shape;89;p27"/>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90" name="Google Shape;90;p27"/>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cxnSp>
        <p:nvCxnSpPr>
          <p:cNvPr id="91" name="Google Shape;91;p27"/>
          <p:cNvCxnSpPr/>
          <p:nvPr/>
        </p:nvCxnSpPr>
        <p:spPr>
          <a:xfrm>
            <a:off x="11658599" y="890016"/>
            <a:ext cx="0" cy="2049355"/>
          </a:xfrm>
          <a:prstGeom prst="straightConnector1">
            <a:avLst/>
          </a:prstGeom>
          <a:noFill/>
          <a:ln cap="flat" cmpd="sng" w="9525">
            <a:solidFill>
              <a:schemeClr val="lt1"/>
            </a:solidFill>
            <a:prstDash val="solid"/>
            <a:round/>
            <a:headEnd len="sm" w="sm" type="none"/>
            <a:tailEnd len="sm" w="sm" type="none"/>
          </a:ln>
        </p:spPr>
      </p:cxnSp>
      <p:grpSp>
        <p:nvGrpSpPr>
          <p:cNvPr id="92" name="Google Shape;92;p27"/>
          <p:cNvGrpSpPr/>
          <p:nvPr/>
        </p:nvGrpSpPr>
        <p:grpSpPr>
          <a:xfrm>
            <a:off x="530436" y="6223933"/>
            <a:ext cx="89941" cy="314793"/>
            <a:chOff x="5538866" y="1851285"/>
            <a:chExt cx="89941" cy="314793"/>
          </a:xfrm>
        </p:grpSpPr>
        <p:sp>
          <p:nvSpPr>
            <p:cNvPr id="93" name="Google Shape;93;p27"/>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94" name="Google Shape;94;p27"/>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95" name="Google Shape;95;p27"/>
          <p:cNvSpPr txBox="1"/>
          <p:nvPr>
            <p:ph type="title"/>
          </p:nvPr>
        </p:nvSpPr>
        <p:spPr>
          <a:xfrm>
            <a:off x="1242131" y="425139"/>
            <a:ext cx="3164770" cy="2403406"/>
          </a:xfrm>
          <a:prstGeom prst="rect">
            <a:avLst/>
          </a:prstGeom>
          <a:noFill/>
          <a:ln>
            <a:noFill/>
          </a:ln>
        </p:spPr>
        <p:txBody>
          <a:bodyPr anchorCtr="0" anchor="b" bIns="0" lIns="0" spcFirstLastPara="1" rIns="0" wrap="square" tIns="0">
            <a:noAutofit/>
          </a:bodyPr>
          <a:lstStyle>
            <a:lvl1pPr lvl="0" algn="l">
              <a:lnSpc>
                <a:spcPct val="75000"/>
              </a:lnSpc>
              <a:spcBef>
                <a:spcPts val="0"/>
              </a:spcBef>
              <a:spcAft>
                <a:spcPts val="0"/>
              </a:spcAft>
              <a:buClr>
                <a:schemeClr val="lt1"/>
              </a:buClr>
              <a:buSzPts val="4800"/>
              <a:buFont typeface="MS PMincho"/>
              <a:buNone/>
              <a:defRPr b="0" i="0" sz="4800" cap="none">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27"/>
          <p:cNvSpPr txBox="1"/>
          <p:nvPr>
            <p:ph idx="11" type="ftr"/>
          </p:nvPr>
        </p:nvSpPr>
        <p:spPr>
          <a:xfrm rot="-5400000">
            <a:off x="-2009849" y="3308393"/>
            <a:ext cx="5170509" cy="33375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cap="none">
                <a:solidFill>
                  <a:schemeClr val="lt1"/>
                </a:solidFill>
                <a:latin typeface="Mangal"/>
                <a:ea typeface="Mangal"/>
                <a:cs typeface="Mangal"/>
                <a:sym typeface="Mang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7"/>
          <p:cNvSpPr txBox="1"/>
          <p:nvPr>
            <p:ph idx="1" type="body"/>
          </p:nvPr>
        </p:nvSpPr>
        <p:spPr>
          <a:xfrm>
            <a:off x="1242130" y="3075681"/>
            <a:ext cx="3164764" cy="1376398"/>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228600" lvl="1" marL="9144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2pPr>
            <a:lvl3pPr indent="-228600" lvl="2" marL="13716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3pPr>
            <a:lvl4pPr indent="-228600" lvl="3" marL="18288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4pPr>
            <a:lvl5pPr indent="-330835" lvl="4" marL="22860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descr="picture placeholder" id="98" name="Google Shape;98;p27"/>
          <p:cNvSpPr/>
          <p:nvPr>
            <p:ph idx="2" type="pic"/>
          </p:nvPr>
        </p:nvSpPr>
        <p:spPr>
          <a:xfrm>
            <a:off x="1242131" y="4721601"/>
            <a:ext cx="3522392" cy="2136399"/>
          </a:xfrm>
          <a:prstGeom prst="rect">
            <a:avLst/>
          </a:prstGeom>
          <a:noFill/>
          <a:ln>
            <a:noFill/>
          </a:ln>
        </p:spPr>
      </p:sp>
      <p:sp>
        <p:nvSpPr>
          <p:cNvPr descr="picture placeholder" id="99" name="Google Shape;99;p27"/>
          <p:cNvSpPr/>
          <p:nvPr>
            <p:ph idx="3" type="pic"/>
          </p:nvPr>
        </p:nvSpPr>
        <p:spPr>
          <a:xfrm>
            <a:off x="4921959" y="1"/>
            <a:ext cx="3925538" cy="2933008"/>
          </a:xfrm>
          <a:prstGeom prst="rect">
            <a:avLst/>
          </a:prstGeom>
          <a:noFill/>
          <a:ln>
            <a:noFill/>
          </a:ln>
        </p:spPr>
      </p:sp>
      <p:sp>
        <p:nvSpPr>
          <p:cNvPr descr="picture placeholder" id="100" name="Google Shape;100;p27"/>
          <p:cNvSpPr/>
          <p:nvPr>
            <p:ph idx="4" type="pic"/>
          </p:nvPr>
        </p:nvSpPr>
        <p:spPr>
          <a:xfrm>
            <a:off x="4921959" y="3082045"/>
            <a:ext cx="2262279" cy="1465065"/>
          </a:xfrm>
          <a:prstGeom prst="rect">
            <a:avLst/>
          </a:prstGeom>
          <a:noFill/>
          <a:ln>
            <a:noFill/>
          </a:ln>
        </p:spPr>
      </p:sp>
      <p:sp>
        <p:nvSpPr>
          <p:cNvPr descr="picture placeholder" id="101" name="Google Shape;101;p27"/>
          <p:cNvSpPr/>
          <p:nvPr>
            <p:ph idx="5" type="pic"/>
          </p:nvPr>
        </p:nvSpPr>
        <p:spPr>
          <a:xfrm>
            <a:off x="4921959" y="4721601"/>
            <a:ext cx="2262279" cy="2136399"/>
          </a:xfrm>
          <a:prstGeom prst="rect">
            <a:avLst/>
          </a:prstGeom>
          <a:noFill/>
          <a:ln>
            <a:noFill/>
          </a:ln>
        </p:spPr>
      </p:sp>
      <p:sp>
        <p:nvSpPr>
          <p:cNvPr descr="picture placeholder" id="102" name="Google Shape;102;p27"/>
          <p:cNvSpPr/>
          <p:nvPr>
            <p:ph idx="6" type="pic"/>
          </p:nvPr>
        </p:nvSpPr>
        <p:spPr>
          <a:xfrm>
            <a:off x="8996534" y="335197"/>
            <a:ext cx="2301704" cy="2597810"/>
          </a:xfrm>
          <a:prstGeom prst="rect">
            <a:avLst/>
          </a:prstGeom>
          <a:noFill/>
          <a:ln>
            <a:noFill/>
          </a:ln>
        </p:spPr>
      </p:sp>
      <p:sp>
        <p:nvSpPr>
          <p:cNvPr descr="picture placeholder" id="103" name="Google Shape;103;p27"/>
          <p:cNvSpPr/>
          <p:nvPr>
            <p:ph idx="7" type="pic"/>
          </p:nvPr>
        </p:nvSpPr>
        <p:spPr>
          <a:xfrm>
            <a:off x="7337475" y="3082045"/>
            <a:ext cx="4854525" cy="2978479"/>
          </a:xfrm>
          <a:prstGeom prst="rect">
            <a:avLst/>
          </a:prstGeom>
          <a:noFill/>
          <a:ln>
            <a:noFill/>
          </a:ln>
        </p:spPr>
      </p:sp>
      <p:sp>
        <p:nvSpPr>
          <p:cNvPr id="104" name="Google Shape;104;p27"/>
          <p:cNvSpPr txBox="1"/>
          <p:nvPr>
            <p:ph idx="12" type="sldNum"/>
          </p:nvPr>
        </p:nvSpPr>
        <p:spPr>
          <a:xfrm>
            <a:off x="11298350" y="6243403"/>
            <a:ext cx="720499" cy="27940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1" sz="2800" u="none" cap="none" strike="noStrike">
                <a:solidFill>
                  <a:schemeClr val="lt1"/>
                </a:solidFill>
                <a:latin typeface="MS PMincho"/>
                <a:ea typeface="MS PMincho"/>
                <a:cs typeface="MS PMincho"/>
                <a:sym typeface="MS PMincho"/>
              </a:defRPr>
            </a:lvl1pPr>
            <a:lvl2pPr indent="0" lvl="1" marL="0" algn="ctr">
              <a:spcBef>
                <a:spcPts val="0"/>
              </a:spcBef>
              <a:buNone/>
              <a:defRPr b="1" i="1" sz="2800" u="none" cap="none" strike="noStrike">
                <a:solidFill>
                  <a:schemeClr val="lt1"/>
                </a:solidFill>
                <a:latin typeface="MS PMincho"/>
                <a:ea typeface="MS PMincho"/>
                <a:cs typeface="MS PMincho"/>
                <a:sym typeface="MS PMincho"/>
              </a:defRPr>
            </a:lvl2pPr>
            <a:lvl3pPr indent="0" lvl="2" marL="0" algn="ctr">
              <a:spcBef>
                <a:spcPts val="0"/>
              </a:spcBef>
              <a:buNone/>
              <a:defRPr b="1" i="1" sz="2800" u="none" cap="none" strike="noStrike">
                <a:solidFill>
                  <a:schemeClr val="lt1"/>
                </a:solidFill>
                <a:latin typeface="MS PMincho"/>
                <a:ea typeface="MS PMincho"/>
                <a:cs typeface="MS PMincho"/>
                <a:sym typeface="MS PMincho"/>
              </a:defRPr>
            </a:lvl3pPr>
            <a:lvl4pPr indent="0" lvl="3" marL="0" algn="ctr">
              <a:spcBef>
                <a:spcPts val="0"/>
              </a:spcBef>
              <a:buNone/>
              <a:defRPr b="1" i="1" sz="2800" u="none" cap="none" strike="noStrike">
                <a:solidFill>
                  <a:schemeClr val="lt1"/>
                </a:solidFill>
                <a:latin typeface="MS PMincho"/>
                <a:ea typeface="MS PMincho"/>
                <a:cs typeface="MS PMincho"/>
                <a:sym typeface="MS PMincho"/>
              </a:defRPr>
            </a:lvl4pPr>
            <a:lvl5pPr indent="0" lvl="4" marL="0" algn="ctr">
              <a:spcBef>
                <a:spcPts val="0"/>
              </a:spcBef>
              <a:buNone/>
              <a:defRPr b="1" i="1" sz="2800" u="none" cap="none" strike="noStrike">
                <a:solidFill>
                  <a:schemeClr val="lt1"/>
                </a:solidFill>
                <a:latin typeface="MS PMincho"/>
                <a:ea typeface="MS PMincho"/>
                <a:cs typeface="MS PMincho"/>
                <a:sym typeface="MS PMincho"/>
              </a:defRPr>
            </a:lvl5pPr>
            <a:lvl6pPr indent="0" lvl="5" marL="0" algn="ctr">
              <a:spcBef>
                <a:spcPts val="0"/>
              </a:spcBef>
              <a:buNone/>
              <a:defRPr b="1" i="1" sz="2800" u="none" cap="none" strike="noStrike">
                <a:solidFill>
                  <a:schemeClr val="lt1"/>
                </a:solidFill>
                <a:latin typeface="MS PMincho"/>
                <a:ea typeface="MS PMincho"/>
                <a:cs typeface="MS PMincho"/>
                <a:sym typeface="MS PMincho"/>
              </a:defRPr>
            </a:lvl6pPr>
            <a:lvl7pPr indent="0" lvl="6" marL="0" algn="ctr">
              <a:spcBef>
                <a:spcPts val="0"/>
              </a:spcBef>
              <a:buNone/>
              <a:defRPr b="1" i="1" sz="2800" u="none" cap="none" strike="noStrike">
                <a:solidFill>
                  <a:schemeClr val="lt1"/>
                </a:solidFill>
                <a:latin typeface="MS PMincho"/>
                <a:ea typeface="MS PMincho"/>
                <a:cs typeface="MS PMincho"/>
                <a:sym typeface="MS PMincho"/>
              </a:defRPr>
            </a:lvl7pPr>
            <a:lvl8pPr indent="0" lvl="7" marL="0" algn="ctr">
              <a:spcBef>
                <a:spcPts val="0"/>
              </a:spcBef>
              <a:buNone/>
              <a:defRPr b="1" i="1" sz="2800" u="none" cap="none" strike="noStrike">
                <a:solidFill>
                  <a:schemeClr val="lt1"/>
                </a:solidFill>
                <a:latin typeface="MS PMincho"/>
                <a:ea typeface="MS PMincho"/>
                <a:cs typeface="MS PMincho"/>
                <a:sym typeface="MS PMincho"/>
              </a:defRPr>
            </a:lvl8pPr>
            <a:lvl9pPr indent="0" lvl="8" marL="0" algn="ctr">
              <a:spcBef>
                <a:spcPts val="0"/>
              </a:spcBef>
              <a:buNone/>
              <a:defRPr b="1" i="1" sz="2800" u="none" cap="none" strike="noStrike">
                <a:solidFill>
                  <a:schemeClr val="lt1"/>
                </a:solidFill>
                <a:latin typeface="MS PMincho"/>
                <a:ea typeface="MS PMincho"/>
                <a:cs typeface="MS PMincho"/>
                <a:sym typeface="MS PMinch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p:cSld name="Picture with caption">
    <p:bg>
      <p:bgPr>
        <a:solidFill>
          <a:schemeClr val="dk1"/>
        </a:solidFill>
      </p:bgPr>
    </p:bg>
    <p:spTree>
      <p:nvGrpSpPr>
        <p:cNvPr id="105" name="Shape 105"/>
        <p:cNvGrpSpPr/>
        <p:nvPr/>
      </p:nvGrpSpPr>
      <p:grpSpPr>
        <a:xfrm>
          <a:off x="0" y="0"/>
          <a:ext cx="0" cy="0"/>
          <a:chOff x="0" y="0"/>
          <a:chExt cx="0" cy="0"/>
        </a:xfrm>
      </p:grpSpPr>
      <p:sp>
        <p:nvSpPr>
          <p:cNvPr id="106" name="Google Shape;106;p28"/>
          <p:cNvSpPr txBox="1"/>
          <p:nvPr>
            <p:ph type="title"/>
          </p:nvPr>
        </p:nvSpPr>
        <p:spPr>
          <a:xfrm>
            <a:off x="1082370" y="613839"/>
            <a:ext cx="4833725" cy="1713677"/>
          </a:xfrm>
          <a:prstGeom prst="rect">
            <a:avLst/>
          </a:prstGeom>
          <a:noFill/>
          <a:ln>
            <a:noFill/>
          </a:ln>
        </p:spPr>
        <p:txBody>
          <a:bodyPr anchorCtr="0" anchor="t" bIns="0" lIns="0" spcFirstLastPara="1" rIns="0" wrap="square" tIns="0">
            <a:noAutofit/>
          </a:bodyPr>
          <a:lstStyle>
            <a:lvl1pPr lvl="0" algn="l">
              <a:lnSpc>
                <a:spcPct val="75000"/>
              </a:lnSpc>
              <a:spcBef>
                <a:spcPts val="0"/>
              </a:spcBef>
              <a:spcAft>
                <a:spcPts val="0"/>
              </a:spcAft>
              <a:buClr>
                <a:schemeClr val="lt1"/>
              </a:buClr>
              <a:buSzPts val="4800"/>
              <a:buFont typeface="MS PMincho"/>
              <a:buNone/>
              <a:defRPr b="0" i="0" sz="4800">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grpSp>
        <p:nvGrpSpPr>
          <p:cNvPr id="107" name="Google Shape;107;p28"/>
          <p:cNvGrpSpPr/>
          <p:nvPr/>
        </p:nvGrpSpPr>
        <p:grpSpPr>
          <a:xfrm>
            <a:off x="11613628" y="335197"/>
            <a:ext cx="89941" cy="314793"/>
            <a:chOff x="5538866" y="1851285"/>
            <a:chExt cx="89941" cy="314793"/>
          </a:xfrm>
        </p:grpSpPr>
        <p:sp>
          <p:nvSpPr>
            <p:cNvPr id="108" name="Google Shape;108;p28"/>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09" name="Google Shape;109;p28"/>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cxnSp>
        <p:nvCxnSpPr>
          <p:cNvPr id="110" name="Google Shape;110;p28"/>
          <p:cNvCxnSpPr/>
          <p:nvPr/>
        </p:nvCxnSpPr>
        <p:spPr>
          <a:xfrm>
            <a:off x="11658599" y="890016"/>
            <a:ext cx="0" cy="5170507"/>
          </a:xfrm>
          <a:prstGeom prst="straightConnector1">
            <a:avLst/>
          </a:prstGeom>
          <a:noFill/>
          <a:ln cap="flat" cmpd="sng" w="9525">
            <a:solidFill>
              <a:schemeClr val="lt1"/>
            </a:solidFill>
            <a:prstDash val="solid"/>
            <a:round/>
            <a:headEnd len="sm" w="sm" type="none"/>
            <a:tailEnd len="sm" w="sm" type="none"/>
          </a:ln>
        </p:spPr>
      </p:cxnSp>
      <p:grpSp>
        <p:nvGrpSpPr>
          <p:cNvPr id="111" name="Google Shape;111;p28"/>
          <p:cNvGrpSpPr/>
          <p:nvPr/>
        </p:nvGrpSpPr>
        <p:grpSpPr>
          <a:xfrm>
            <a:off x="530436" y="6223933"/>
            <a:ext cx="89941" cy="314793"/>
            <a:chOff x="5538866" y="1851285"/>
            <a:chExt cx="89941" cy="314793"/>
          </a:xfrm>
        </p:grpSpPr>
        <p:sp>
          <p:nvSpPr>
            <p:cNvPr id="112" name="Google Shape;112;p28"/>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13" name="Google Shape;113;p28"/>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114" name="Google Shape;114;p28"/>
          <p:cNvSpPr txBox="1"/>
          <p:nvPr>
            <p:ph idx="11" type="ftr"/>
          </p:nvPr>
        </p:nvSpPr>
        <p:spPr>
          <a:xfrm rot="-5400000">
            <a:off x="-2009849" y="3308393"/>
            <a:ext cx="5170509" cy="33375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cap="none">
                <a:solidFill>
                  <a:schemeClr val="lt1"/>
                </a:solidFill>
                <a:latin typeface="Mangal"/>
                <a:ea typeface="Mangal"/>
                <a:cs typeface="Mangal"/>
                <a:sym typeface="Mang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descr="picture placeholder" id="115" name="Google Shape;115;p28"/>
          <p:cNvSpPr/>
          <p:nvPr>
            <p:ph idx="2" type="pic"/>
          </p:nvPr>
        </p:nvSpPr>
        <p:spPr>
          <a:xfrm>
            <a:off x="1064441" y="2187388"/>
            <a:ext cx="5863703" cy="4670613"/>
          </a:xfrm>
          <a:prstGeom prst="rect">
            <a:avLst/>
          </a:prstGeom>
          <a:noFill/>
          <a:ln>
            <a:noFill/>
          </a:ln>
        </p:spPr>
      </p:sp>
      <p:sp>
        <p:nvSpPr>
          <p:cNvPr id="116" name="Google Shape;116;p28"/>
          <p:cNvSpPr txBox="1"/>
          <p:nvPr>
            <p:ph idx="1" type="body"/>
          </p:nvPr>
        </p:nvSpPr>
        <p:spPr>
          <a:xfrm>
            <a:off x="7393448" y="3156285"/>
            <a:ext cx="3733521" cy="3292500"/>
          </a:xfrm>
          <a:prstGeom prst="rect">
            <a:avLst/>
          </a:prstGeom>
          <a:noFill/>
          <a:ln>
            <a:noFill/>
          </a:ln>
        </p:spPr>
        <p:txBody>
          <a:bodyPr anchorCtr="0" anchor="t" bIns="0" lIns="0" spcFirstLastPara="1" rIns="0" wrap="square" tIns="0">
            <a:noAutofit/>
          </a:bodyPr>
          <a:lstStyle>
            <a:lvl1pPr indent="-228600" lvl="0" marL="457200" algn="l">
              <a:spcBef>
                <a:spcPts val="960"/>
              </a:spcBef>
              <a:spcAft>
                <a:spcPts val="0"/>
              </a:spcAft>
              <a:buClr>
                <a:schemeClr val="lt1"/>
              </a:buClr>
              <a:buSzPts val="5520"/>
              <a:buFont typeface="Courier New"/>
              <a:buNone/>
              <a:defRPr b="0" i="0" sz="4800" u="sng">
                <a:solidFill>
                  <a:schemeClr val="accent1"/>
                </a:solidFill>
                <a:latin typeface="MS PMincho"/>
                <a:ea typeface="MS PMincho"/>
                <a:cs typeface="MS PMincho"/>
                <a:sym typeface="MS PMincho"/>
              </a:defRPr>
            </a:lvl1pPr>
            <a:lvl2pPr indent="-228600" lvl="1" marL="914400" algn="l">
              <a:spcBef>
                <a:spcPts val="640"/>
              </a:spcBef>
              <a:spcAft>
                <a:spcPts val="0"/>
              </a:spcAft>
              <a:buClr>
                <a:schemeClr val="lt1"/>
              </a:buClr>
              <a:buSzPts val="3680"/>
              <a:buFont typeface="Courier New"/>
              <a:buNone/>
              <a:defRPr b="0" i="0" sz="3200">
                <a:solidFill>
                  <a:schemeClr val="lt1"/>
                </a:solidFill>
                <a:latin typeface="Mangal"/>
                <a:ea typeface="Mangal"/>
                <a:cs typeface="Mangal"/>
                <a:sym typeface="Mangal"/>
              </a:defRPr>
            </a:lvl2pPr>
            <a:lvl3pPr indent="-228600" lvl="2" marL="1371600" algn="l">
              <a:spcBef>
                <a:spcPts val="640"/>
              </a:spcBef>
              <a:spcAft>
                <a:spcPts val="0"/>
              </a:spcAft>
              <a:buClr>
                <a:schemeClr val="lt1"/>
              </a:buClr>
              <a:buSzPts val="3680"/>
              <a:buFont typeface="Courier New"/>
              <a:buNone/>
              <a:defRPr b="0" i="0" sz="3200">
                <a:solidFill>
                  <a:schemeClr val="lt1"/>
                </a:solidFill>
                <a:latin typeface="Mangal"/>
                <a:ea typeface="Mangal"/>
                <a:cs typeface="Mangal"/>
                <a:sym typeface="Mangal"/>
              </a:defRPr>
            </a:lvl3pPr>
            <a:lvl4pPr indent="-228600" lvl="3" marL="1828800" algn="l">
              <a:spcBef>
                <a:spcPts val="640"/>
              </a:spcBef>
              <a:spcAft>
                <a:spcPts val="0"/>
              </a:spcAft>
              <a:buClr>
                <a:schemeClr val="lt1"/>
              </a:buClr>
              <a:buSzPts val="3680"/>
              <a:buFont typeface="Courier New"/>
              <a:buNone/>
              <a:defRPr b="0" i="0" sz="3200">
                <a:solidFill>
                  <a:schemeClr val="lt1"/>
                </a:solidFill>
                <a:latin typeface="Mangal"/>
                <a:ea typeface="Mangal"/>
                <a:cs typeface="Mangal"/>
                <a:sym typeface="Mangal"/>
              </a:defRPr>
            </a:lvl4pPr>
            <a:lvl5pPr indent="-228600" lvl="4" marL="2286000" algn="l">
              <a:spcBef>
                <a:spcPts val="640"/>
              </a:spcBef>
              <a:spcAft>
                <a:spcPts val="0"/>
              </a:spcAft>
              <a:buClr>
                <a:schemeClr val="lt1"/>
              </a:buClr>
              <a:buSzPts val="3680"/>
              <a:buFont typeface="Courier New"/>
              <a:buNone/>
              <a:defRPr b="0" i="0" sz="32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17" name="Google Shape;117;p28"/>
          <p:cNvSpPr txBox="1"/>
          <p:nvPr>
            <p:ph idx="12" type="sldNum"/>
          </p:nvPr>
        </p:nvSpPr>
        <p:spPr>
          <a:xfrm>
            <a:off x="11298350" y="6243403"/>
            <a:ext cx="720499" cy="27940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1" sz="2800" u="none" cap="none" strike="noStrike">
                <a:solidFill>
                  <a:schemeClr val="lt1"/>
                </a:solidFill>
                <a:latin typeface="MS PMincho"/>
                <a:ea typeface="MS PMincho"/>
                <a:cs typeface="MS PMincho"/>
                <a:sym typeface="MS PMincho"/>
              </a:defRPr>
            </a:lvl1pPr>
            <a:lvl2pPr indent="0" lvl="1" marL="0" algn="ctr">
              <a:spcBef>
                <a:spcPts val="0"/>
              </a:spcBef>
              <a:buNone/>
              <a:defRPr b="1" i="1" sz="2800" u="none" cap="none" strike="noStrike">
                <a:solidFill>
                  <a:schemeClr val="lt1"/>
                </a:solidFill>
                <a:latin typeface="MS PMincho"/>
                <a:ea typeface="MS PMincho"/>
                <a:cs typeface="MS PMincho"/>
                <a:sym typeface="MS PMincho"/>
              </a:defRPr>
            </a:lvl2pPr>
            <a:lvl3pPr indent="0" lvl="2" marL="0" algn="ctr">
              <a:spcBef>
                <a:spcPts val="0"/>
              </a:spcBef>
              <a:buNone/>
              <a:defRPr b="1" i="1" sz="2800" u="none" cap="none" strike="noStrike">
                <a:solidFill>
                  <a:schemeClr val="lt1"/>
                </a:solidFill>
                <a:latin typeface="MS PMincho"/>
                <a:ea typeface="MS PMincho"/>
                <a:cs typeface="MS PMincho"/>
                <a:sym typeface="MS PMincho"/>
              </a:defRPr>
            </a:lvl3pPr>
            <a:lvl4pPr indent="0" lvl="3" marL="0" algn="ctr">
              <a:spcBef>
                <a:spcPts val="0"/>
              </a:spcBef>
              <a:buNone/>
              <a:defRPr b="1" i="1" sz="2800" u="none" cap="none" strike="noStrike">
                <a:solidFill>
                  <a:schemeClr val="lt1"/>
                </a:solidFill>
                <a:latin typeface="MS PMincho"/>
                <a:ea typeface="MS PMincho"/>
                <a:cs typeface="MS PMincho"/>
                <a:sym typeface="MS PMincho"/>
              </a:defRPr>
            </a:lvl4pPr>
            <a:lvl5pPr indent="0" lvl="4" marL="0" algn="ctr">
              <a:spcBef>
                <a:spcPts val="0"/>
              </a:spcBef>
              <a:buNone/>
              <a:defRPr b="1" i="1" sz="2800" u="none" cap="none" strike="noStrike">
                <a:solidFill>
                  <a:schemeClr val="lt1"/>
                </a:solidFill>
                <a:latin typeface="MS PMincho"/>
                <a:ea typeface="MS PMincho"/>
                <a:cs typeface="MS PMincho"/>
                <a:sym typeface="MS PMincho"/>
              </a:defRPr>
            </a:lvl5pPr>
            <a:lvl6pPr indent="0" lvl="5" marL="0" algn="ctr">
              <a:spcBef>
                <a:spcPts val="0"/>
              </a:spcBef>
              <a:buNone/>
              <a:defRPr b="1" i="1" sz="2800" u="none" cap="none" strike="noStrike">
                <a:solidFill>
                  <a:schemeClr val="lt1"/>
                </a:solidFill>
                <a:latin typeface="MS PMincho"/>
                <a:ea typeface="MS PMincho"/>
                <a:cs typeface="MS PMincho"/>
                <a:sym typeface="MS PMincho"/>
              </a:defRPr>
            </a:lvl6pPr>
            <a:lvl7pPr indent="0" lvl="6" marL="0" algn="ctr">
              <a:spcBef>
                <a:spcPts val="0"/>
              </a:spcBef>
              <a:buNone/>
              <a:defRPr b="1" i="1" sz="2800" u="none" cap="none" strike="noStrike">
                <a:solidFill>
                  <a:schemeClr val="lt1"/>
                </a:solidFill>
                <a:latin typeface="MS PMincho"/>
                <a:ea typeface="MS PMincho"/>
                <a:cs typeface="MS PMincho"/>
                <a:sym typeface="MS PMincho"/>
              </a:defRPr>
            </a:lvl7pPr>
            <a:lvl8pPr indent="0" lvl="7" marL="0" algn="ctr">
              <a:spcBef>
                <a:spcPts val="0"/>
              </a:spcBef>
              <a:buNone/>
              <a:defRPr b="1" i="1" sz="2800" u="none" cap="none" strike="noStrike">
                <a:solidFill>
                  <a:schemeClr val="lt1"/>
                </a:solidFill>
                <a:latin typeface="MS PMincho"/>
                <a:ea typeface="MS PMincho"/>
                <a:cs typeface="MS PMincho"/>
                <a:sym typeface="MS PMincho"/>
              </a:defRPr>
            </a:lvl8pPr>
            <a:lvl9pPr indent="0" lvl="8" marL="0" algn="ctr">
              <a:spcBef>
                <a:spcPts val="0"/>
              </a:spcBef>
              <a:buNone/>
              <a:defRPr b="1" i="1" sz="2800" u="none" cap="none" strike="noStrike">
                <a:solidFill>
                  <a:schemeClr val="lt1"/>
                </a:solidFill>
                <a:latin typeface="MS PMincho"/>
                <a:ea typeface="MS PMincho"/>
                <a:cs typeface="MS PMincho"/>
                <a:sym typeface="MS PMinch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with Subtitle" showMasterSp="0">
  <p:cSld name="Comparison with Subtitle">
    <p:bg>
      <p:bgPr>
        <a:solidFill>
          <a:schemeClr val="dk1"/>
        </a:solidFill>
      </p:bgPr>
    </p:bg>
    <p:spTree>
      <p:nvGrpSpPr>
        <p:cNvPr id="118" name="Shape 118"/>
        <p:cNvGrpSpPr/>
        <p:nvPr/>
      </p:nvGrpSpPr>
      <p:grpSpPr>
        <a:xfrm>
          <a:off x="0" y="0"/>
          <a:ext cx="0" cy="0"/>
          <a:chOff x="0" y="0"/>
          <a:chExt cx="0" cy="0"/>
        </a:xfrm>
      </p:grpSpPr>
      <p:sp>
        <p:nvSpPr>
          <p:cNvPr id="119" name="Google Shape;119;p29"/>
          <p:cNvSpPr txBox="1"/>
          <p:nvPr>
            <p:ph type="title"/>
          </p:nvPr>
        </p:nvSpPr>
        <p:spPr>
          <a:xfrm>
            <a:off x="1082032" y="608075"/>
            <a:ext cx="10061455" cy="644653"/>
          </a:xfrm>
          <a:prstGeom prst="rect">
            <a:avLst/>
          </a:prstGeom>
          <a:noFill/>
          <a:ln>
            <a:noFill/>
          </a:ln>
        </p:spPr>
        <p:txBody>
          <a:bodyPr anchorCtr="0" anchor="ctr" bIns="0" lIns="0" spcFirstLastPara="1" rIns="0" wrap="square" tIns="0">
            <a:noAutofit/>
          </a:bodyPr>
          <a:lstStyle>
            <a:lvl1pPr lvl="0" algn="l">
              <a:lnSpc>
                <a:spcPct val="75000"/>
              </a:lnSpc>
              <a:spcBef>
                <a:spcPts val="0"/>
              </a:spcBef>
              <a:spcAft>
                <a:spcPts val="0"/>
              </a:spcAft>
              <a:buClr>
                <a:schemeClr val="lt1"/>
              </a:buClr>
              <a:buSzPts val="4800"/>
              <a:buFont typeface="MS PMincho"/>
              <a:buNone/>
              <a:defRPr b="0" i="0" sz="4800" cap="none">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29"/>
          <p:cNvSpPr txBox="1"/>
          <p:nvPr>
            <p:ph idx="11" type="ftr"/>
          </p:nvPr>
        </p:nvSpPr>
        <p:spPr>
          <a:xfrm rot="-5400000">
            <a:off x="-2009849" y="3308393"/>
            <a:ext cx="5170509" cy="333752"/>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cap="none">
                <a:solidFill>
                  <a:schemeClr val="lt1"/>
                </a:solidFill>
                <a:latin typeface="Mangal"/>
                <a:ea typeface="Mangal"/>
                <a:cs typeface="Mangal"/>
                <a:sym typeface="Mang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1" name="Google Shape;121;p29"/>
          <p:cNvSpPr txBox="1"/>
          <p:nvPr>
            <p:ph idx="1" type="body"/>
          </p:nvPr>
        </p:nvSpPr>
        <p:spPr>
          <a:xfrm>
            <a:off x="1073710" y="1288398"/>
            <a:ext cx="10071100" cy="466725"/>
          </a:xfrm>
          <a:prstGeom prst="rect">
            <a:avLst/>
          </a:prstGeom>
          <a:noFill/>
          <a:ln>
            <a:noFill/>
          </a:ln>
        </p:spPr>
        <p:txBody>
          <a:bodyPr anchorCtr="0" anchor="t" bIns="45700" lIns="0" spcFirstLastPara="1" rIns="0" wrap="square" tIns="45700">
            <a:noAutofit/>
          </a:bodyPr>
          <a:lstStyle>
            <a:lvl1pPr indent="-228600" lvl="0" marL="457200" algn="l">
              <a:spcBef>
                <a:spcPts val="280"/>
              </a:spcBef>
              <a:spcAft>
                <a:spcPts val="0"/>
              </a:spcAft>
              <a:buSzPts val="1610"/>
              <a:buNone/>
              <a:defRPr sz="1400" cap="none">
                <a:solidFill>
                  <a:schemeClr val="lt1"/>
                </a:solidFill>
              </a:defRPr>
            </a:lvl1pPr>
            <a:lvl2pPr indent="-228600" lvl="1" marL="914400" algn="l">
              <a:spcBef>
                <a:spcPts val="600"/>
              </a:spcBef>
              <a:spcAft>
                <a:spcPts val="0"/>
              </a:spcAft>
              <a:buSzPts val="1610"/>
              <a:buNone/>
              <a:defRPr sz="1400" cap="none">
                <a:solidFill>
                  <a:schemeClr val="lt1"/>
                </a:solidFill>
              </a:defRPr>
            </a:lvl2pPr>
            <a:lvl3pPr indent="-228600" lvl="2" marL="1371600" algn="l">
              <a:spcBef>
                <a:spcPts val="600"/>
              </a:spcBef>
              <a:spcAft>
                <a:spcPts val="0"/>
              </a:spcAft>
              <a:buSzPts val="1610"/>
              <a:buNone/>
              <a:defRPr sz="1400" cap="none">
                <a:solidFill>
                  <a:schemeClr val="lt1"/>
                </a:solidFill>
              </a:defRPr>
            </a:lvl3pPr>
            <a:lvl4pPr indent="-228600" lvl="3" marL="1828800" algn="l">
              <a:spcBef>
                <a:spcPts val="600"/>
              </a:spcBef>
              <a:spcAft>
                <a:spcPts val="0"/>
              </a:spcAft>
              <a:buSzPts val="1610"/>
              <a:buNone/>
              <a:defRPr sz="1400" cap="none">
                <a:solidFill>
                  <a:schemeClr val="lt1"/>
                </a:solidFill>
              </a:defRPr>
            </a:lvl4pPr>
            <a:lvl5pPr indent="-228600" lvl="4" marL="2286000" algn="l">
              <a:spcBef>
                <a:spcPts val="600"/>
              </a:spcBef>
              <a:spcAft>
                <a:spcPts val="0"/>
              </a:spcAft>
              <a:buSzPts val="1610"/>
              <a:buNone/>
              <a:defRPr sz="1400" cap="none">
                <a:solidFill>
                  <a:schemeClr val="lt1"/>
                </a:solidFil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grpSp>
        <p:nvGrpSpPr>
          <p:cNvPr id="122" name="Google Shape;122;p29"/>
          <p:cNvGrpSpPr/>
          <p:nvPr/>
        </p:nvGrpSpPr>
        <p:grpSpPr>
          <a:xfrm>
            <a:off x="11613628" y="335197"/>
            <a:ext cx="89941" cy="314793"/>
            <a:chOff x="5538866" y="1851285"/>
            <a:chExt cx="89941" cy="314793"/>
          </a:xfrm>
        </p:grpSpPr>
        <p:sp>
          <p:nvSpPr>
            <p:cNvPr id="123" name="Google Shape;123;p29"/>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24" name="Google Shape;124;p29"/>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cxnSp>
        <p:nvCxnSpPr>
          <p:cNvPr id="125" name="Google Shape;125;p29"/>
          <p:cNvCxnSpPr/>
          <p:nvPr/>
        </p:nvCxnSpPr>
        <p:spPr>
          <a:xfrm>
            <a:off x="11658599" y="890016"/>
            <a:ext cx="0" cy="5170507"/>
          </a:xfrm>
          <a:prstGeom prst="straightConnector1">
            <a:avLst/>
          </a:prstGeom>
          <a:noFill/>
          <a:ln cap="flat" cmpd="sng" w="9525">
            <a:solidFill>
              <a:schemeClr val="lt1"/>
            </a:solidFill>
            <a:prstDash val="solid"/>
            <a:round/>
            <a:headEnd len="sm" w="sm" type="none"/>
            <a:tailEnd len="sm" w="sm" type="none"/>
          </a:ln>
        </p:spPr>
      </p:cxnSp>
      <p:grpSp>
        <p:nvGrpSpPr>
          <p:cNvPr id="126" name="Google Shape;126;p29"/>
          <p:cNvGrpSpPr/>
          <p:nvPr/>
        </p:nvGrpSpPr>
        <p:grpSpPr>
          <a:xfrm>
            <a:off x="530436" y="6223933"/>
            <a:ext cx="89941" cy="314793"/>
            <a:chOff x="5538866" y="1851285"/>
            <a:chExt cx="89941" cy="314793"/>
          </a:xfrm>
        </p:grpSpPr>
        <p:sp>
          <p:nvSpPr>
            <p:cNvPr id="127" name="Google Shape;127;p29"/>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28" name="Google Shape;128;p29"/>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descr="picture placeholder" id="129" name="Google Shape;129;p29"/>
          <p:cNvSpPr/>
          <p:nvPr>
            <p:ph idx="2" type="pic"/>
          </p:nvPr>
        </p:nvSpPr>
        <p:spPr>
          <a:xfrm>
            <a:off x="1100853" y="1954306"/>
            <a:ext cx="2939694" cy="2754854"/>
          </a:xfrm>
          <a:prstGeom prst="rect">
            <a:avLst/>
          </a:prstGeom>
          <a:noFill/>
          <a:ln>
            <a:noFill/>
          </a:ln>
        </p:spPr>
      </p:sp>
      <p:sp>
        <p:nvSpPr>
          <p:cNvPr id="130" name="Google Shape;130;p29"/>
          <p:cNvSpPr txBox="1"/>
          <p:nvPr>
            <p:ph idx="3" type="body"/>
          </p:nvPr>
        </p:nvSpPr>
        <p:spPr>
          <a:xfrm>
            <a:off x="1092783" y="5138927"/>
            <a:ext cx="2939689" cy="921596"/>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228600" lvl="1" marL="9144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2pPr>
            <a:lvl3pPr indent="-228600" lvl="2" marL="13716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3pPr>
            <a:lvl4pPr indent="-228600" lvl="3" marL="18288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4pPr>
            <a:lvl5pPr indent="-228600" lvl="4" marL="22860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descr="picture placeholder" id="131" name="Google Shape;131;p29"/>
          <p:cNvSpPr/>
          <p:nvPr>
            <p:ph idx="4" type="pic"/>
          </p:nvPr>
        </p:nvSpPr>
        <p:spPr>
          <a:xfrm>
            <a:off x="4642912" y="1954306"/>
            <a:ext cx="2939694" cy="2754854"/>
          </a:xfrm>
          <a:prstGeom prst="rect">
            <a:avLst/>
          </a:prstGeom>
          <a:noFill/>
          <a:ln>
            <a:noFill/>
          </a:ln>
        </p:spPr>
      </p:sp>
      <p:sp>
        <p:nvSpPr>
          <p:cNvPr id="132" name="Google Shape;132;p29"/>
          <p:cNvSpPr txBox="1"/>
          <p:nvPr>
            <p:ph idx="5" type="body"/>
          </p:nvPr>
        </p:nvSpPr>
        <p:spPr>
          <a:xfrm>
            <a:off x="4642917" y="5138927"/>
            <a:ext cx="2939689" cy="921596"/>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228600" lvl="1" marL="9144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2pPr>
            <a:lvl3pPr indent="-228600" lvl="2" marL="13716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3pPr>
            <a:lvl4pPr indent="-228600" lvl="3" marL="18288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4pPr>
            <a:lvl5pPr indent="-228600" lvl="4" marL="22860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descr="picture placeholder" id="133" name="Google Shape;133;p29"/>
          <p:cNvSpPr/>
          <p:nvPr>
            <p:ph idx="6" type="pic"/>
          </p:nvPr>
        </p:nvSpPr>
        <p:spPr>
          <a:xfrm>
            <a:off x="8203793" y="1954306"/>
            <a:ext cx="2939694" cy="2754854"/>
          </a:xfrm>
          <a:prstGeom prst="rect">
            <a:avLst/>
          </a:prstGeom>
          <a:noFill/>
          <a:ln>
            <a:noFill/>
          </a:ln>
        </p:spPr>
      </p:sp>
      <p:sp>
        <p:nvSpPr>
          <p:cNvPr id="134" name="Google Shape;134;p29"/>
          <p:cNvSpPr txBox="1"/>
          <p:nvPr>
            <p:ph idx="7" type="body"/>
          </p:nvPr>
        </p:nvSpPr>
        <p:spPr>
          <a:xfrm>
            <a:off x="8203798" y="5138927"/>
            <a:ext cx="2939689" cy="921596"/>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Clr>
                <a:schemeClr val="lt1"/>
              </a:buClr>
              <a:buSzPts val="1610"/>
              <a:buFont typeface="Courier New"/>
              <a:buNone/>
              <a:defRPr b="0" i="0" sz="1400">
                <a:solidFill>
                  <a:schemeClr val="lt1"/>
                </a:solidFill>
                <a:latin typeface="Mangal"/>
                <a:ea typeface="Mangal"/>
                <a:cs typeface="Mangal"/>
                <a:sym typeface="Mangal"/>
              </a:defRPr>
            </a:lvl1pPr>
            <a:lvl2pPr indent="-228600" lvl="1" marL="9144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2pPr>
            <a:lvl3pPr indent="-228600" lvl="2" marL="13716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3pPr>
            <a:lvl4pPr indent="-228600" lvl="3" marL="18288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4pPr>
            <a:lvl5pPr indent="-228600" lvl="4" marL="2286000" algn="l">
              <a:spcBef>
                <a:spcPts val="600"/>
              </a:spcBef>
              <a:spcAft>
                <a:spcPts val="0"/>
              </a:spcAft>
              <a:buClr>
                <a:schemeClr val="lt1"/>
              </a:buClr>
              <a:buSzPts val="1610"/>
              <a:buFont typeface="Courier New"/>
              <a:buNone/>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
        <p:nvSpPr>
          <p:cNvPr id="135" name="Google Shape;135;p29"/>
          <p:cNvSpPr txBox="1"/>
          <p:nvPr>
            <p:ph idx="12" type="sldNum"/>
          </p:nvPr>
        </p:nvSpPr>
        <p:spPr>
          <a:xfrm>
            <a:off x="11298350" y="6243403"/>
            <a:ext cx="720499" cy="279400"/>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b="1" i="1" sz="2800" u="none" cap="none" strike="noStrike">
                <a:solidFill>
                  <a:schemeClr val="lt1"/>
                </a:solidFill>
                <a:latin typeface="MS PMincho"/>
                <a:ea typeface="MS PMincho"/>
                <a:cs typeface="MS PMincho"/>
                <a:sym typeface="MS PMincho"/>
              </a:defRPr>
            </a:lvl1pPr>
            <a:lvl2pPr indent="0" lvl="1" marL="0" algn="ctr">
              <a:spcBef>
                <a:spcPts val="0"/>
              </a:spcBef>
              <a:buNone/>
              <a:defRPr b="1" i="1" sz="2800" u="none" cap="none" strike="noStrike">
                <a:solidFill>
                  <a:schemeClr val="lt1"/>
                </a:solidFill>
                <a:latin typeface="MS PMincho"/>
                <a:ea typeface="MS PMincho"/>
                <a:cs typeface="MS PMincho"/>
                <a:sym typeface="MS PMincho"/>
              </a:defRPr>
            </a:lvl2pPr>
            <a:lvl3pPr indent="0" lvl="2" marL="0" algn="ctr">
              <a:spcBef>
                <a:spcPts val="0"/>
              </a:spcBef>
              <a:buNone/>
              <a:defRPr b="1" i="1" sz="2800" u="none" cap="none" strike="noStrike">
                <a:solidFill>
                  <a:schemeClr val="lt1"/>
                </a:solidFill>
                <a:latin typeface="MS PMincho"/>
                <a:ea typeface="MS PMincho"/>
                <a:cs typeface="MS PMincho"/>
                <a:sym typeface="MS PMincho"/>
              </a:defRPr>
            </a:lvl3pPr>
            <a:lvl4pPr indent="0" lvl="3" marL="0" algn="ctr">
              <a:spcBef>
                <a:spcPts val="0"/>
              </a:spcBef>
              <a:buNone/>
              <a:defRPr b="1" i="1" sz="2800" u="none" cap="none" strike="noStrike">
                <a:solidFill>
                  <a:schemeClr val="lt1"/>
                </a:solidFill>
                <a:latin typeface="MS PMincho"/>
                <a:ea typeface="MS PMincho"/>
                <a:cs typeface="MS PMincho"/>
                <a:sym typeface="MS PMincho"/>
              </a:defRPr>
            </a:lvl4pPr>
            <a:lvl5pPr indent="0" lvl="4" marL="0" algn="ctr">
              <a:spcBef>
                <a:spcPts val="0"/>
              </a:spcBef>
              <a:buNone/>
              <a:defRPr b="1" i="1" sz="2800" u="none" cap="none" strike="noStrike">
                <a:solidFill>
                  <a:schemeClr val="lt1"/>
                </a:solidFill>
                <a:latin typeface="MS PMincho"/>
                <a:ea typeface="MS PMincho"/>
                <a:cs typeface="MS PMincho"/>
                <a:sym typeface="MS PMincho"/>
              </a:defRPr>
            </a:lvl5pPr>
            <a:lvl6pPr indent="0" lvl="5" marL="0" algn="ctr">
              <a:spcBef>
                <a:spcPts val="0"/>
              </a:spcBef>
              <a:buNone/>
              <a:defRPr b="1" i="1" sz="2800" u="none" cap="none" strike="noStrike">
                <a:solidFill>
                  <a:schemeClr val="lt1"/>
                </a:solidFill>
                <a:latin typeface="MS PMincho"/>
                <a:ea typeface="MS PMincho"/>
                <a:cs typeface="MS PMincho"/>
                <a:sym typeface="MS PMincho"/>
              </a:defRPr>
            </a:lvl6pPr>
            <a:lvl7pPr indent="0" lvl="6" marL="0" algn="ctr">
              <a:spcBef>
                <a:spcPts val="0"/>
              </a:spcBef>
              <a:buNone/>
              <a:defRPr b="1" i="1" sz="2800" u="none" cap="none" strike="noStrike">
                <a:solidFill>
                  <a:schemeClr val="lt1"/>
                </a:solidFill>
                <a:latin typeface="MS PMincho"/>
                <a:ea typeface="MS PMincho"/>
                <a:cs typeface="MS PMincho"/>
                <a:sym typeface="MS PMincho"/>
              </a:defRPr>
            </a:lvl7pPr>
            <a:lvl8pPr indent="0" lvl="7" marL="0" algn="ctr">
              <a:spcBef>
                <a:spcPts val="0"/>
              </a:spcBef>
              <a:buNone/>
              <a:defRPr b="1" i="1" sz="2800" u="none" cap="none" strike="noStrike">
                <a:solidFill>
                  <a:schemeClr val="lt1"/>
                </a:solidFill>
                <a:latin typeface="MS PMincho"/>
                <a:ea typeface="MS PMincho"/>
                <a:cs typeface="MS PMincho"/>
                <a:sym typeface="MS PMincho"/>
              </a:defRPr>
            </a:lvl8pPr>
            <a:lvl9pPr indent="0" lvl="8" marL="0" algn="ctr">
              <a:spcBef>
                <a:spcPts val="0"/>
              </a:spcBef>
              <a:buNone/>
              <a:defRPr b="1" i="1" sz="2800" u="none" cap="none" strike="noStrike">
                <a:solidFill>
                  <a:schemeClr val="lt1"/>
                </a:solidFill>
                <a:latin typeface="MS PMincho"/>
                <a:ea typeface="MS PMincho"/>
                <a:cs typeface="MS PMincho"/>
                <a:sym typeface="MS PMinch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howMasterSp="0">
  <p:cSld name="Title">
    <p:bg>
      <p:bgPr>
        <a:solidFill>
          <a:schemeClr val="dk1"/>
        </a:solidFill>
      </p:bgPr>
    </p:bg>
    <p:spTree>
      <p:nvGrpSpPr>
        <p:cNvPr id="136" name="Shape 136"/>
        <p:cNvGrpSpPr/>
        <p:nvPr/>
      </p:nvGrpSpPr>
      <p:grpSpPr>
        <a:xfrm>
          <a:off x="0" y="0"/>
          <a:ext cx="0" cy="0"/>
          <a:chOff x="0" y="0"/>
          <a:chExt cx="0" cy="0"/>
        </a:xfrm>
      </p:grpSpPr>
      <p:pic>
        <p:nvPicPr>
          <p:cNvPr id="137" name="Google Shape;137;p30"/>
          <p:cNvPicPr preferRelativeResize="0"/>
          <p:nvPr/>
        </p:nvPicPr>
        <p:blipFill rotWithShape="1">
          <a:blip r:embed="rId2">
            <a:alphaModFix amt="41000"/>
          </a:blip>
          <a:srcRect b="17467" l="-223" r="17078" t="45170"/>
          <a:stretch/>
        </p:blipFill>
        <p:spPr>
          <a:xfrm rot="10800000">
            <a:off x="-2" y="0"/>
            <a:ext cx="6300593" cy="2304790"/>
          </a:xfrm>
          <a:prstGeom prst="rect">
            <a:avLst/>
          </a:prstGeom>
          <a:noFill/>
          <a:ln>
            <a:noFill/>
          </a:ln>
        </p:spPr>
      </p:pic>
      <p:grpSp>
        <p:nvGrpSpPr>
          <p:cNvPr id="138" name="Google Shape;138;p30"/>
          <p:cNvGrpSpPr/>
          <p:nvPr/>
        </p:nvGrpSpPr>
        <p:grpSpPr>
          <a:xfrm>
            <a:off x="11613628" y="319274"/>
            <a:ext cx="89941" cy="314793"/>
            <a:chOff x="5538866" y="1851285"/>
            <a:chExt cx="89941" cy="314793"/>
          </a:xfrm>
        </p:grpSpPr>
        <p:sp>
          <p:nvSpPr>
            <p:cNvPr id="139" name="Google Shape;139;p30"/>
            <p:cNvSpPr/>
            <p:nvPr/>
          </p:nvSpPr>
          <p:spPr>
            <a:xfrm>
              <a:off x="5538866" y="1851285"/>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40" name="Google Shape;140;p30"/>
            <p:cNvSpPr/>
            <p:nvPr/>
          </p:nvSpPr>
          <p:spPr>
            <a:xfrm>
              <a:off x="5538866" y="2076137"/>
              <a:ext cx="89941" cy="89941"/>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141" name="Google Shape;141;p30"/>
          <p:cNvSpPr txBox="1"/>
          <p:nvPr>
            <p:ph type="title"/>
          </p:nvPr>
        </p:nvSpPr>
        <p:spPr>
          <a:xfrm>
            <a:off x="1800772" y="1793289"/>
            <a:ext cx="3010925" cy="3373515"/>
          </a:xfrm>
          <a:prstGeom prst="rect">
            <a:avLst/>
          </a:prstGeom>
          <a:noFill/>
          <a:ln>
            <a:noFill/>
          </a:ln>
        </p:spPr>
        <p:txBody>
          <a:bodyPr anchorCtr="0" anchor="ctr" bIns="0" lIns="0" spcFirstLastPara="1" rIns="0" wrap="square" tIns="0">
            <a:noAutofit/>
          </a:bodyPr>
          <a:lstStyle>
            <a:lvl1pPr lvl="0" algn="l">
              <a:lnSpc>
                <a:spcPct val="75000"/>
              </a:lnSpc>
              <a:spcBef>
                <a:spcPts val="0"/>
              </a:spcBef>
              <a:spcAft>
                <a:spcPts val="0"/>
              </a:spcAft>
              <a:buClr>
                <a:schemeClr val="lt1"/>
              </a:buClr>
              <a:buSzPts val="8000"/>
              <a:buFont typeface="MS PMincho"/>
              <a:buNone/>
              <a:defRPr b="0" i="0" sz="8000" cap="none">
                <a:solidFill>
                  <a:schemeClr val="lt1"/>
                </a:solidFill>
                <a:latin typeface="MS PMincho"/>
                <a:ea typeface="MS PMincho"/>
                <a:cs typeface="MS PMincho"/>
                <a:sym typeface="MS PMinch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30"/>
          <p:cNvSpPr txBox="1"/>
          <p:nvPr>
            <p:ph idx="1" type="body"/>
          </p:nvPr>
        </p:nvSpPr>
        <p:spPr>
          <a:xfrm>
            <a:off x="5502975" y="3086826"/>
            <a:ext cx="5667049" cy="2079978"/>
          </a:xfrm>
          <a:prstGeom prst="rect">
            <a:avLst/>
          </a:prstGeom>
          <a:noFill/>
          <a:ln>
            <a:noFill/>
          </a:ln>
        </p:spPr>
        <p:txBody>
          <a:bodyPr anchorCtr="0" anchor="t" bIns="0" lIns="0" spcFirstLastPara="1" rIns="0" wrap="square" tIns="0">
            <a:noAutofit/>
          </a:bodyPr>
          <a:lstStyle>
            <a:lvl1pPr indent="-330835" lvl="0" marL="457200" algn="l">
              <a:spcBef>
                <a:spcPts val="28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1pPr>
            <a:lvl2pPr indent="-330835" lvl="1" marL="9144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2pPr>
            <a:lvl3pPr indent="-330835" lvl="2" marL="13716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3pPr>
            <a:lvl4pPr indent="-330835" lvl="3" marL="18288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4pPr>
            <a:lvl5pPr indent="-330835" lvl="4" marL="2286000" algn="l">
              <a:spcBef>
                <a:spcPts val="600"/>
              </a:spcBef>
              <a:spcAft>
                <a:spcPts val="0"/>
              </a:spcAft>
              <a:buClr>
                <a:schemeClr val="lt1"/>
              </a:buClr>
              <a:buSzPts val="1610"/>
              <a:buFont typeface="Courier New"/>
              <a:buChar char="o"/>
              <a:defRPr b="0" i="0" sz="1400">
                <a:solidFill>
                  <a:schemeClr val="lt1"/>
                </a:solidFill>
                <a:latin typeface="Mangal"/>
                <a:ea typeface="Mangal"/>
                <a:cs typeface="Mangal"/>
                <a:sym typeface="Manga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pic>
        <p:nvPicPr>
          <p:cNvPr id="143" name="Google Shape;143;p30"/>
          <p:cNvPicPr preferRelativeResize="0"/>
          <p:nvPr/>
        </p:nvPicPr>
        <p:blipFill rotWithShape="1">
          <a:blip r:embed="rId2">
            <a:alphaModFix amt="41000"/>
          </a:blip>
          <a:srcRect b="17467" l="-222" r="19778" t="45170"/>
          <a:stretch/>
        </p:blipFill>
        <p:spPr>
          <a:xfrm>
            <a:off x="6096001" y="4549953"/>
            <a:ext cx="6096000" cy="2304790"/>
          </a:xfrm>
          <a:prstGeom prst="rect">
            <a:avLst/>
          </a:prstGeom>
          <a:noFill/>
          <a:ln>
            <a:noFill/>
          </a:ln>
        </p:spPr>
      </p:pic>
      <p:grpSp>
        <p:nvGrpSpPr>
          <p:cNvPr id="144" name="Google Shape;144;p30"/>
          <p:cNvGrpSpPr/>
          <p:nvPr/>
        </p:nvGrpSpPr>
        <p:grpSpPr>
          <a:xfrm>
            <a:off x="530436" y="6223933"/>
            <a:ext cx="89941" cy="314793"/>
            <a:chOff x="5538866" y="1851285"/>
            <a:chExt cx="89941" cy="314793"/>
          </a:xfrm>
        </p:grpSpPr>
        <p:sp>
          <p:nvSpPr>
            <p:cNvPr id="145" name="Google Shape;145;p30"/>
            <p:cNvSpPr/>
            <p:nvPr/>
          </p:nvSpPr>
          <p:spPr>
            <a:xfrm>
              <a:off x="5538866" y="1851285"/>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146" name="Google Shape;146;p30"/>
            <p:cNvSpPr/>
            <p:nvPr/>
          </p:nvSpPr>
          <p:spPr>
            <a:xfrm>
              <a:off x="5538866" y="2076137"/>
              <a:ext cx="89941" cy="89941"/>
            </a:xfrm>
            <a:prstGeom prst="ellipse">
              <a:avLst/>
            </a:prstGeom>
            <a:noFill/>
            <a:ln cap="flat" cmpd="sng" w="15875">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grpSp>
      <p:sp>
        <p:nvSpPr>
          <p:cNvPr id="147" name="Google Shape;147;p30"/>
          <p:cNvSpPr txBox="1"/>
          <p:nvPr>
            <p:ph idx="2" type="body"/>
          </p:nvPr>
        </p:nvSpPr>
        <p:spPr>
          <a:xfrm>
            <a:off x="5502976" y="1793289"/>
            <a:ext cx="5658458" cy="1127125"/>
          </a:xfrm>
          <a:prstGeom prst="rect">
            <a:avLst/>
          </a:prstGeom>
          <a:noFill/>
          <a:ln>
            <a:noFill/>
          </a:ln>
        </p:spPr>
        <p:txBody>
          <a:bodyPr anchorCtr="0" anchor="t" bIns="0" lIns="0" spcFirstLastPara="1" rIns="0" wrap="square" tIns="0">
            <a:noAutofit/>
          </a:bodyPr>
          <a:lstStyle>
            <a:lvl1pPr indent="-228600" lvl="0" marL="457200" algn="l">
              <a:spcBef>
                <a:spcPts val="280"/>
              </a:spcBef>
              <a:spcAft>
                <a:spcPts val="0"/>
              </a:spcAft>
              <a:buSzPts val="1610"/>
              <a:buNone/>
              <a:defRPr sz="1400" cap="none">
                <a:solidFill>
                  <a:schemeClr val="lt1"/>
                </a:solidFill>
              </a:defRPr>
            </a:lvl1pPr>
            <a:lvl2pPr indent="-228600" lvl="1" marL="914400" algn="l">
              <a:spcBef>
                <a:spcPts val="600"/>
              </a:spcBef>
              <a:spcAft>
                <a:spcPts val="0"/>
              </a:spcAft>
              <a:buSzPts val="1840"/>
              <a:buNone/>
              <a:defRPr cap="none">
                <a:solidFill>
                  <a:schemeClr val="lt1"/>
                </a:solidFill>
              </a:defRPr>
            </a:lvl2pPr>
            <a:lvl3pPr indent="-228600" lvl="2" marL="1371600" algn="l">
              <a:spcBef>
                <a:spcPts val="600"/>
              </a:spcBef>
              <a:spcAft>
                <a:spcPts val="0"/>
              </a:spcAft>
              <a:buSzPts val="1610"/>
              <a:buNone/>
              <a:defRPr cap="none">
                <a:solidFill>
                  <a:schemeClr val="lt1"/>
                </a:solidFill>
              </a:defRPr>
            </a:lvl3pPr>
            <a:lvl4pPr indent="-228600" lvl="3" marL="1828800" algn="l">
              <a:spcBef>
                <a:spcPts val="600"/>
              </a:spcBef>
              <a:spcAft>
                <a:spcPts val="0"/>
              </a:spcAft>
              <a:buSzPts val="1380"/>
              <a:buNone/>
              <a:defRPr cap="none">
                <a:solidFill>
                  <a:schemeClr val="lt1"/>
                </a:solidFill>
              </a:defRPr>
            </a:lvl4pPr>
            <a:lvl5pPr indent="-228600" lvl="4" marL="2286000" algn="l">
              <a:spcBef>
                <a:spcPts val="600"/>
              </a:spcBef>
              <a:spcAft>
                <a:spcPts val="0"/>
              </a:spcAft>
              <a:buSzPts val="1265"/>
              <a:buNone/>
              <a:defRPr cap="none">
                <a:solidFill>
                  <a:schemeClr val="lt1"/>
                </a:solidFill>
              </a:defRPr>
            </a:lvl5pPr>
            <a:lvl6pPr indent="-360045" lvl="5" marL="2743200" algn="l">
              <a:spcBef>
                <a:spcPts val="600"/>
              </a:spcBef>
              <a:spcAft>
                <a:spcPts val="0"/>
              </a:spcAft>
              <a:buSzPts val="2070"/>
              <a:buChar char="•"/>
              <a:defRPr/>
            </a:lvl6pPr>
            <a:lvl7pPr indent="-360045" lvl="6" marL="3200400" algn="l">
              <a:spcBef>
                <a:spcPts val="600"/>
              </a:spcBef>
              <a:spcAft>
                <a:spcPts val="0"/>
              </a:spcAft>
              <a:buSzPts val="2070"/>
              <a:buChar char="•"/>
              <a:defRPr/>
            </a:lvl7pPr>
            <a:lvl8pPr indent="-360045" lvl="7" marL="3657600" algn="l">
              <a:spcBef>
                <a:spcPts val="600"/>
              </a:spcBef>
              <a:spcAft>
                <a:spcPts val="0"/>
              </a:spcAft>
              <a:buSzPts val="2070"/>
              <a:buChar char="•"/>
              <a:defRPr/>
            </a:lvl8pPr>
            <a:lvl9pPr indent="-360045" lvl="8" marL="4114800" algn="l">
              <a:spcBef>
                <a:spcPts val="600"/>
              </a:spcBef>
              <a:spcAft>
                <a:spcPts val="600"/>
              </a:spcAft>
              <a:buSzPts val="207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 name="Shape 9"/>
        <p:cNvGrpSpPr/>
        <p:nvPr/>
      </p:nvGrpSpPr>
      <p:grpSpPr>
        <a:xfrm>
          <a:off x="0" y="0"/>
          <a:ext cx="0" cy="0"/>
          <a:chOff x="0" y="0"/>
          <a:chExt cx="0" cy="0"/>
        </a:xfrm>
      </p:grpSpPr>
      <p:sp>
        <p:nvSpPr>
          <p:cNvPr id="10" name="Google Shape;10;p21"/>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Clr>
                <a:schemeClr val="lt1"/>
              </a:buClr>
              <a:buSzPts val="4400"/>
              <a:buFont typeface="MS PMincho"/>
              <a:buNone/>
              <a:defRPr b="0" i="0" sz="4400" u="none" cap="none" strike="noStrike">
                <a:solidFill>
                  <a:schemeClr val="lt1"/>
                </a:solidFill>
                <a:latin typeface="MS PMincho"/>
                <a:ea typeface="MS PMincho"/>
                <a:cs typeface="MS PMincho"/>
                <a:sym typeface="MS PMincho"/>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1" name="Google Shape;11;p21"/>
          <p:cNvSpPr txBox="1"/>
          <p:nvPr>
            <p:ph idx="1" type="body"/>
          </p:nvPr>
        </p:nvSpPr>
        <p:spPr>
          <a:xfrm>
            <a:off x="1197865" y="2565736"/>
            <a:ext cx="9601196" cy="3318936"/>
          </a:xfrm>
          <a:prstGeom prst="rect">
            <a:avLst/>
          </a:prstGeom>
          <a:noFill/>
          <a:ln>
            <a:noFill/>
          </a:ln>
        </p:spPr>
        <p:txBody>
          <a:bodyPr anchorCtr="0" anchor="t" bIns="45700" lIns="91425" spcFirstLastPara="1" rIns="91425" wrap="square" tIns="45700">
            <a:noAutofit/>
          </a:bodyPr>
          <a:lstStyle>
            <a:lvl1pPr indent="-360045" lvl="0" marL="457200" marR="0" rtl="0" algn="l">
              <a:spcBef>
                <a:spcPts val="360"/>
              </a:spcBef>
              <a:spcAft>
                <a:spcPts val="0"/>
              </a:spcAft>
              <a:buClr>
                <a:schemeClr val="accent1"/>
              </a:buClr>
              <a:buSzPts val="2070"/>
              <a:buFont typeface="Arial"/>
              <a:buChar char="•"/>
              <a:defRPr b="0" i="0" sz="1800" u="none" cap="none" strike="noStrike">
                <a:solidFill>
                  <a:schemeClr val="lt1"/>
                </a:solidFill>
                <a:latin typeface="Mangal"/>
                <a:ea typeface="Mangal"/>
                <a:cs typeface="Mangal"/>
                <a:sym typeface="Mangal"/>
              </a:defRPr>
            </a:lvl1pPr>
            <a:lvl2pPr indent="-345440" lvl="1" marL="914400" marR="0" rtl="0" algn="l">
              <a:spcBef>
                <a:spcPts val="600"/>
              </a:spcBef>
              <a:spcAft>
                <a:spcPts val="0"/>
              </a:spcAft>
              <a:buClr>
                <a:schemeClr val="accent1"/>
              </a:buClr>
              <a:buSzPts val="1840"/>
              <a:buFont typeface="Arial"/>
              <a:buChar char="•"/>
              <a:defRPr b="0" i="0" sz="1600" u="none" cap="none" strike="noStrike">
                <a:solidFill>
                  <a:schemeClr val="lt1"/>
                </a:solidFill>
                <a:latin typeface="Mangal"/>
                <a:ea typeface="Mangal"/>
                <a:cs typeface="Mangal"/>
                <a:sym typeface="Mangal"/>
              </a:defRPr>
            </a:lvl2pPr>
            <a:lvl3pPr indent="-330835" lvl="2" marL="1371600" marR="0" rtl="0" algn="l">
              <a:spcBef>
                <a:spcPts val="600"/>
              </a:spcBef>
              <a:spcAft>
                <a:spcPts val="0"/>
              </a:spcAft>
              <a:buClr>
                <a:schemeClr val="accent1"/>
              </a:buClr>
              <a:buSzPts val="1610"/>
              <a:buFont typeface="Arial"/>
              <a:buChar char="•"/>
              <a:defRPr b="0" i="0" sz="1400" u="none" cap="none" strike="noStrike">
                <a:solidFill>
                  <a:schemeClr val="lt1"/>
                </a:solidFill>
                <a:latin typeface="Mangal"/>
                <a:ea typeface="Mangal"/>
                <a:cs typeface="Mangal"/>
                <a:sym typeface="Mangal"/>
              </a:defRPr>
            </a:lvl3pPr>
            <a:lvl4pPr indent="-316230" lvl="3" marL="1828800" marR="0" rtl="0" algn="l">
              <a:spcBef>
                <a:spcPts val="600"/>
              </a:spcBef>
              <a:spcAft>
                <a:spcPts val="0"/>
              </a:spcAft>
              <a:buClr>
                <a:schemeClr val="accent1"/>
              </a:buClr>
              <a:buSzPts val="1380"/>
              <a:buFont typeface="Arial"/>
              <a:buChar char="•"/>
              <a:defRPr b="0" i="0" sz="1200" u="none" cap="none" strike="noStrike">
                <a:solidFill>
                  <a:schemeClr val="lt1"/>
                </a:solidFill>
                <a:latin typeface="Mangal"/>
                <a:ea typeface="Mangal"/>
                <a:cs typeface="Mangal"/>
                <a:sym typeface="Mangal"/>
              </a:defRPr>
            </a:lvl4pPr>
            <a:lvl5pPr indent="-308927" lvl="4" marL="2286000" marR="0" rtl="0" algn="l">
              <a:spcBef>
                <a:spcPts val="600"/>
              </a:spcBef>
              <a:spcAft>
                <a:spcPts val="0"/>
              </a:spcAft>
              <a:buClr>
                <a:schemeClr val="accent1"/>
              </a:buClr>
              <a:buSzPts val="1265"/>
              <a:buFont typeface="Arial"/>
              <a:buChar char="•"/>
              <a:defRPr b="0" i="0" sz="1100" u="none" cap="none" strike="noStrike">
                <a:solidFill>
                  <a:schemeClr val="lt1"/>
                </a:solidFill>
                <a:latin typeface="Mangal"/>
                <a:ea typeface="Mangal"/>
                <a:cs typeface="Mangal"/>
                <a:sym typeface="Mangal"/>
              </a:defRPr>
            </a:lvl5pPr>
            <a:lvl6pPr indent="-330835" lvl="5" marL="2743200" marR="0" rtl="0" algn="l">
              <a:spcBef>
                <a:spcPts val="600"/>
              </a:spcBef>
              <a:spcAft>
                <a:spcPts val="0"/>
              </a:spcAft>
              <a:buClr>
                <a:schemeClr val="accent1"/>
              </a:buClr>
              <a:buSzPts val="1610"/>
              <a:buFont typeface="Arial"/>
              <a:buChar char="•"/>
              <a:defRPr b="0" i="0" sz="1400" u="none" cap="none" strike="noStrike">
                <a:solidFill>
                  <a:srgbClr val="262626"/>
                </a:solidFill>
                <a:latin typeface="Mangal"/>
                <a:ea typeface="Mangal"/>
                <a:cs typeface="Mangal"/>
                <a:sym typeface="Mangal"/>
              </a:defRPr>
            </a:lvl6pPr>
            <a:lvl7pPr indent="-330835" lvl="6" marL="3200400" marR="0" rtl="0" algn="l">
              <a:spcBef>
                <a:spcPts val="600"/>
              </a:spcBef>
              <a:spcAft>
                <a:spcPts val="0"/>
              </a:spcAft>
              <a:buClr>
                <a:schemeClr val="accent1"/>
              </a:buClr>
              <a:buSzPts val="1610"/>
              <a:buFont typeface="Arial"/>
              <a:buChar char="•"/>
              <a:defRPr b="0" i="0" sz="1400" u="none" cap="none" strike="noStrike">
                <a:solidFill>
                  <a:srgbClr val="262626"/>
                </a:solidFill>
                <a:latin typeface="Mangal"/>
                <a:ea typeface="Mangal"/>
                <a:cs typeface="Mangal"/>
                <a:sym typeface="Mangal"/>
              </a:defRPr>
            </a:lvl7pPr>
            <a:lvl8pPr indent="-330834" lvl="7" marL="3657600" marR="0" rtl="0" algn="l">
              <a:spcBef>
                <a:spcPts val="600"/>
              </a:spcBef>
              <a:spcAft>
                <a:spcPts val="0"/>
              </a:spcAft>
              <a:buClr>
                <a:schemeClr val="accent1"/>
              </a:buClr>
              <a:buSzPts val="1610"/>
              <a:buFont typeface="Arial"/>
              <a:buChar char="•"/>
              <a:defRPr b="0" i="0" sz="1400" u="none" cap="none" strike="noStrike">
                <a:solidFill>
                  <a:srgbClr val="262626"/>
                </a:solidFill>
                <a:latin typeface="Mangal"/>
                <a:ea typeface="Mangal"/>
                <a:cs typeface="Mangal"/>
                <a:sym typeface="Mangal"/>
              </a:defRPr>
            </a:lvl8pPr>
            <a:lvl9pPr indent="-330834" lvl="8" marL="4114800" marR="0" rtl="0" algn="l">
              <a:spcBef>
                <a:spcPts val="600"/>
              </a:spcBef>
              <a:spcAft>
                <a:spcPts val="600"/>
              </a:spcAft>
              <a:buClr>
                <a:schemeClr val="accent1"/>
              </a:buClr>
              <a:buSzPts val="1610"/>
              <a:buFont typeface="Arial"/>
              <a:buChar char="•"/>
              <a:defRPr b="0" i="0" sz="1400" u="none" cap="none" strike="noStrike">
                <a:solidFill>
                  <a:srgbClr val="262626"/>
                </a:solidFill>
                <a:latin typeface="Mangal"/>
                <a:ea typeface="Mangal"/>
                <a:cs typeface="Mangal"/>
                <a:sym typeface="Mangal"/>
              </a:defRPr>
            </a:lvl9pPr>
          </a:lstStyle>
          <a:p/>
        </p:txBody>
      </p:sp>
      <p:sp>
        <p:nvSpPr>
          <p:cNvPr id="12" name="Google Shape;12;p21"/>
          <p:cNvSpPr txBox="1"/>
          <p:nvPr>
            <p:ph idx="10" type="dt"/>
          </p:nvPr>
        </p:nvSpPr>
        <p:spPr>
          <a:xfrm>
            <a:off x="8677501" y="5969000"/>
            <a:ext cx="1600200" cy="27940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chemeClr val="lt1"/>
                </a:solidFill>
                <a:latin typeface="Mangal"/>
                <a:ea typeface="Mangal"/>
                <a:cs typeface="Mangal"/>
                <a:sym typeface="Mangal"/>
              </a:defRPr>
            </a:lvl1pPr>
            <a:lvl2pPr lvl="1"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2pPr>
            <a:lvl3pPr lvl="2"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3pPr>
            <a:lvl4pPr lvl="3"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4pPr>
            <a:lvl5pPr lvl="4"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5pPr>
            <a:lvl6pPr lvl="5"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6pPr>
            <a:lvl7pPr lvl="6"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7pPr>
            <a:lvl8pPr lvl="7"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8pPr>
            <a:lvl9pPr lvl="8"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9pPr>
          </a:lstStyle>
          <a:p/>
        </p:txBody>
      </p:sp>
      <p:sp>
        <p:nvSpPr>
          <p:cNvPr id="13" name="Google Shape;13;p21"/>
          <p:cNvSpPr txBox="1"/>
          <p:nvPr>
            <p:ph idx="11" type="ftr"/>
          </p:nvPr>
        </p:nvSpPr>
        <p:spPr>
          <a:xfrm>
            <a:off x="1295401" y="5969000"/>
            <a:ext cx="7305900" cy="2794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chemeClr val="lt1"/>
                </a:solidFill>
                <a:latin typeface="Mangal"/>
                <a:ea typeface="Mangal"/>
                <a:cs typeface="Mangal"/>
                <a:sym typeface="Mangal"/>
              </a:defRPr>
            </a:lvl1pPr>
            <a:lvl2pPr lvl="1"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2pPr>
            <a:lvl3pPr lvl="2"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3pPr>
            <a:lvl4pPr lvl="3"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4pPr>
            <a:lvl5pPr lvl="4"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5pPr>
            <a:lvl6pPr lvl="5"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6pPr>
            <a:lvl7pPr lvl="6"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7pPr>
            <a:lvl8pPr lvl="7"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8pPr>
            <a:lvl9pPr lvl="8" marR="0" rtl="0" algn="l">
              <a:spcBef>
                <a:spcPts val="0"/>
              </a:spcBef>
              <a:spcAft>
                <a:spcPts val="0"/>
              </a:spcAft>
              <a:buSzPts val="1400"/>
              <a:buNone/>
              <a:defRPr b="0" i="0" sz="1800" u="none" cap="none" strike="noStrike">
                <a:solidFill>
                  <a:schemeClr val="dk1"/>
                </a:solidFill>
                <a:latin typeface="Mangal"/>
                <a:ea typeface="Mangal"/>
                <a:cs typeface="Mangal"/>
                <a:sym typeface="Mangal"/>
              </a:defRPr>
            </a:lvl9pPr>
          </a:lstStyle>
          <a:p/>
        </p:txBody>
      </p:sp>
      <p:sp>
        <p:nvSpPr>
          <p:cNvPr id="14" name="Google Shape;14;p21"/>
          <p:cNvSpPr txBox="1"/>
          <p:nvPr>
            <p:ph idx="12" type="sldNum"/>
          </p:nvPr>
        </p:nvSpPr>
        <p:spPr>
          <a:xfrm>
            <a:off x="10353901" y="5969000"/>
            <a:ext cx="542697" cy="2794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chemeClr val="lt1"/>
                </a:solidFill>
                <a:latin typeface="Mangal"/>
                <a:ea typeface="Mangal"/>
                <a:cs typeface="Mangal"/>
                <a:sym typeface="Mangal"/>
              </a:defRPr>
            </a:lvl1pPr>
            <a:lvl2pPr indent="0" lvl="1" marL="0" marR="0" rtl="0" algn="r">
              <a:spcBef>
                <a:spcPts val="0"/>
              </a:spcBef>
              <a:buNone/>
              <a:defRPr b="0" i="0" sz="1000" u="none" cap="none" strike="noStrike">
                <a:solidFill>
                  <a:schemeClr val="lt1"/>
                </a:solidFill>
                <a:latin typeface="Mangal"/>
                <a:ea typeface="Mangal"/>
                <a:cs typeface="Mangal"/>
                <a:sym typeface="Mangal"/>
              </a:defRPr>
            </a:lvl2pPr>
            <a:lvl3pPr indent="0" lvl="2" marL="0" marR="0" rtl="0" algn="r">
              <a:spcBef>
                <a:spcPts val="0"/>
              </a:spcBef>
              <a:buNone/>
              <a:defRPr b="0" i="0" sz="1000" u="none" cap="none" strike="noStrike">
                <a:solidFill>
                  <a:schemeClr val="lt1"/>
                </a:solidFill>
                <a:latin typeface="Mangal"/>
                <a:ea typeface="Mangal"/>
                <a:cs typeface="Mangal"/>
                <a:sym typeface="Mangal"/>
              </a:defRPr>
            </a:lvl3pPr>
            <a:lvl4pPr indent="0" lvl="3" marL="0" marR="0" rtl="0" algn="r">
              <a:spcBef>
                <a:spcPts val="0"/>
              </a:spcBef>
              <a:buNone/>
              <a:defRPr b="0" i="0" sz="1000" u="none" cap="none" strike="noStrike">
                <a:solidFill>
                  <a:schemeClr val="lt1"/>
                </a:solidFill>
                <a:latin typeface="Mangal"/>
                <a:ea typeface="Mangal"/>
                <a:cs typeface="Mangal"/>
                <a:sym typeface="Mangal"/>
              </a:defRPr>
            </a:lvl4pPr>
            <a:lvl5pPr indent="0" lvl="4" marL="0" marR="0" rtl="0" algn="r">
              <a:spcBef>
                <a:spcPts val="0"/>
              </a:spcBef>
              <a:buNone/>
              <a:defRPr b="0" i="0" sz="1000" u="none" cap="none" strike="noStrike">
                <a:solidFill>
                  <a:schemeClr val="lt1"/>
                </a:solidFill>
                <a:latin typeface="Mangal"/>
                <a:ea typeface="Mangal"/>
                <a:cs typeface="Mangal"/>
                <a:sym typeface="Mangal"/>
              </a:defRPr>
            </a:lvl5pPr>
            <a:lvl6pPr indent="0" lvl="5" marL="0" marR="0" rtl="0" algn="r">
              <a:spcBef>
                <a:spcPts val="0"/>
              </a:spcBef>
              <a:buNone/>
              <a:defRPr b="0" i="0" sz="1000" u="none" cap="none" strike="noStrike">
                <a:solidFill>
                  <a:schemeClr val="lt1"/>
                </a:solidFill>
                <a:latin typeface="Mangal"/>
                <a:ea typeface="Mangal"/>
                <a:cs typeface="Mangal"/>
                <a:sym typeface="Mangal"/>
              </a:defRPr>
            </a:lvl6pPr>
            <a:lvl7pPr indent="0" lvl="6" marL="0" marR="0" rtl="0" algn="r">
              <a:spcBef>
                <a:spcPts val="0"/>
              </a:spcBef>
              <a:buNone/>
              <a:defRPr b="0" i="0" sz="1000" u="none" cap="none" strike="noStrike">
                <a:solidFill>
                  <a:schemeClr val="lt1"/>
                </a:solidFill>
                <a:latin typeface="Mangal"/>
                <a:ea typeface="Mangal"/>
                <a:cs typeface="Mangal"/>
                <a:sym typeface="Mangal"/>
              </a:defRPr>
            </a:lvl7pPr>
            <a:lvl8pPr indent="0" lvl="7" marL="0" marR="0" rtl="0" algn="r">
              <a:spcBef>
                <a:spcPts val="0"/>
              </a:spcBef>
              <a:buNone/>
              <a:defRPr b="0" i="0" sz="1000" u="none" cap="none" strike="noStrike">
                <a:solidFill>
                  <a:schemeClr val="lt1"/>
                </a:solidFill>
                <a:latin typeface="Mangal"/>
                <a:ea typeface="Mangal"/>
                <a:cs typeface="Mangal"/>
                <a:sym typeface="Mangal"/>
              </a:defRPr>
            </a:lvl8pPr>
            <a:lvl9pPr indent="0" lvl="8" marL="0" marR="0" rtl="0" algn="r">
              <a:spcBef>
                <a:spcPts val="0"/>
              </a:spcBef>
              <a:buNone/>
              <a:defRPr b="0" i="0" sz="1000" u="none" cap="none" strike="noStrike">
                <a:solidFill>
                  <a:schemeClr val="lt1"/>
                </a:solidFill>
                <a:latin typeface="Mangal"/>
                <a:ea typeface="Mangal"/>
                <a:cs typeface="Mangal"/>
                <a:sym typeface="Mang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3.jpg"/><Relationship Id="rId4" Type="http://schemas.openxmlformats.org/officeDocument/2006/relationships/image" Target="../media/image1.jpg"/><Relationship Id="rId5" Type="http://schemas.openxmlformats.org/officeDocument/2006/relationships/image" Target="../media/image6.jpg"/><Relationship Id="rId6" Type="http://schemas.openxmlformats.org/officeDocument/2006/relationships/image" Target="../media/image16.jpg"/><Relationship Id="rId7" Type="http://schemas.openxmlformats.org/officeDocument/2006/relationships/image" Target="../media/image2.jpg"/><Relationship Id="rId8"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6.jpg"/><Relationship Id="rId4" Type="http://schemas.openxmlformats.org/officeDocument/2006/relationships/image" Target="../media/image20.jpg"/><Relationship Id="rId5" Type="http://schemas.openxmlformats.org/officeDocument/2006/relationships/image" Target="../media/image2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3.jpg"/><Relationship Id="rId4" Type="http://schemas.openxmlformats.org/officeDocument/2006/relationships/image" Target="../media/image1.jpg"/><Relationship Id="rId5" Type="http://schemas.openxmlformats.org/officeDocument/2006/relationships/image" Target="../media/image6.jpg"/><Relationship Id="rId6" Type="http://schemas.openxmlformats.org/officeDocument/2006/relationships/image" Target="../media/image16.jpg"/><Relationship Id="rId7" Type="http://schemas.openxmlformats.org/officeDocument/2006/relationships/image" Target="../media/image2.jpg"/><Relationship Id="rId8"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
          <p:cNvSpPr txBox="1"/>
          <p:nvPr>
            <p:ph type="title"/>
          </p:nvPr>
        </p:nvSpPr>
        <p:spPr>
          <a:xfrm>
            <a:off x="6482084" y="1785943"/>
            <a:ext cx="4816266" cy="1938529"/>
          </a:xfrm>
          <a:prstGeom prst="rect">
            <a:avLst/>
          </a:prstGeom>
          <a:noFill/>
          <a:ln>
            <a:noFill/>
          </a:ln>
        </p:spPr>
        <p:txBody>
          <a:bodyPr anchorCtr="0" anchor="b" bIns="0" lIns="0" spcFirstLastPara="1" rIns="0" wrap="square" tIns="0">
            <a:noAutofit/>
          </a:bodyPr>
          <a:lstStyle/>
          <a:p>
            <a:pPr indent="0" lvl="0" marL="0" rtl="0" algn="l">
              <a:lnSpc>
                <a:spcPct val="75000"/>
              </a:lnSpc>
              <a:spcBef>
                <a:spcPts val="0"/>
              </a:spcBef>
              <a:spcAft>
                <a:spcPts val="0"/>
              </a:spcAft>
              <a:buClr>
                <a:schemeClr val="lt1"/>
              </a:buClr>
              <a:buSzPts val="4800"/>
              <a:buFont typeface="MS PMincho"/>
              <a:buNone/>
            </a:pPr>
            <a:r>
              <a:rPr lang="en-US"/>
              <a:t>INSTAGRAM</a:t>
            </a:r>
            <a:br>
              <a:rPr lang="en-US"/>
            </a:br>
            <a:r>
              <a:rPr lang="en-US"/>
              <a:t>				ANALYSIS</a:t>
            </a:r>
            <a:endParaRPr/>
          </a:p>
        </p:txBody>
      </p:sp>
      <p:pic>
        <p:nvPicPr>
          <p:cNvPr descr="A person wearing a feathered headdress" id="182" name="Google Shape;182;p1"/>
          <p:cNvPicPr preferRelativeResize="0"/>
          <p:nvPr>
            <p:ph idx="2" type="pic"/>
          </p:nvPr>
        </p:nvPicPr>
        <p:blipFill rotWithShape="1">
          <a:blip r:embed="rId3">
            <a:alphaModFix/>
          </a:blip>
          <a:srcRect b="133" l="0" r="0" t="132"/>
          <a:stretch/>
        </p:blipFill>
        <p:spPr>
          <a:xfrm>
            <a:off x="1220826" y="1"/>
            <a:ext cx="4785234" cy="6858000"/>
          </a:xfrm>
          <a:prstGeom prst="rect">
            <a:avLst/>
          </a:prstGeom>
          <a:noFill/>
          <a:ln>
            <a:noFill/>
          </a:ln>
        </p:spPr>
      </p:pic>
      <p:sp>
        <p:nvSpPr>
          <p:cNvPr id="183" name="Google Shape;183;p1"/>
          <p:cNvSpPr txBox="1"/>
          <p:nvPr>
            <p:ph idx="1" type="body"/>
          </p:nvPr>
        </p:nvSpPr>
        <p:spPr>
          <a:xfrm>
            <a:off x="9578551" y="5018480"/>
            <a:ext cx="3439598" cy="413421"/>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SzPts val="1840"/>
              <a:buNone/>
            </a:pPr>
            <a:r>
              <a:rPr lang="en-US" sz="1600"/>
              <a:t>~ Abhishek Koundal</a:t>
            </a:r>
            <a:endParaRPr/>
          </a:p>
        </p:txBody>
      </p:sp>
    </p:spTree>
  </p:cSld>
  <p:clrMapOvr>
    <a:masterClrMapping/>
  </p:clrMapOvr>
  <p:transition spd="slow" p14:dur="1500">
    <p:split orient="ver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10"/>
          <p:cNvSpPr txBox="1"/>
          <p:nvPr>
            <p:ph type="title"/>
          </p:nvPr>
        </p:nvSpPr>
        <p:spPr>
          <a:xfrm>
            <a:off x="943520" y="711200"/>
            <a:ext cx="10728325" cy="673005"/>
          </a:xfrm>
          <a:prstGeom prst="rect">
            <a:avLst/>
          </a:prstGeom>
          <a:noFill/>
          <a:ln>
            <a:noFill/>
          </a:ln>
        </p:spPr>
        <p:txBody>
          <a:bodyPr anchorCtr="0" anchor="ctr" bIns="0" lIns="0" spcFirstLastPara="1" rIns="0" wrap="square" tIns="0">
            <a:noAutofit/>
          </a:bodyPr>
          <a:lstStyle/>
          <a:p>
            <a:pPr indent="0" lvl="0" marL="0" rtl="0" algn="l">
              <a:lnSpc>
                <a:spcPct val="75000"/>
              </a:lnSpc>
              <a:spcBef>
                <a:spcPts val="0"/>
              </a:spcBef>
              <a:spcAft>
                <a:spcPts val="0"/>
              </a:spcAft>
              <a:buClr>
                <a:schemeClr val="lt1"/>
              </a:buClr>
              <a:buSzPts val="4800"/>
              <a:buFont typeface="MS PMincho"/>
              <a:buNone/>
            </a:pPr>
            <a:r>
              <a:rPr lang="en-US"/>
              <a:t>METHODOLOGY USED</a:t>
            </a:r>
            <a:endParaRPr/>
          </a:p>
        </p:txBody>
      </p:sp>
      <p:sp>
        <p:nvSpPr>
          <p:cNvPr id="249" name="Google Shape;249;p10"/>
          <p:cNvSpPr txBox="1"/>
          <p:nvPr/>
        </p:nvSpPr>
        <p:spPr>
          <a:xfrm>
            <a:off x="2264002" y="1727201"/>
            <a:ext cx="8865816" cy="4419600"/>
          </a:xfrm>
          <a:prstGeom prst="rect">
            <a:avLst/>
          </a:prstGeom>
          <a:noFill/>
          <a:ln>
            <a:noFill/>
          </a:ln>
        </p:spPr>
        <p:txBody>
          <a:bodyPr anchorCtr="0" anchor="t" bIns="45700" lIns="91425" spcFirstLastPara="1" rIns="91425" wrap="square" tIns="45700">
            <a:normAutofit lnSpcReduction="10000"/>
          </a:bodyPr>
          <a:lstStyle/>
          <a:p>
            <a:pPr indent="-285750" lvl="0" marL="285750" marR="0" rtl="0" algn="l">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Data Modeling</a:t>
            </a:r>
            <a:r>
              <a:rPr b="0" i="0" lang="en-US" sz="1600" u="none" cap="none" strike="noStrike">
                <a:solidFill>
                  <a:srgbClr val="BFBFBF"/>
                </a:solidFill>
                <a:latin typeface="Arial"/>
                <a:ea typeface="Arial"/>
                <a:cs typeface="Arial"/>
                <a:sym typeface="Arial"/>
              </a:rPr>
              <a:t>: Creating an efficient database schema with normalized tables to reduce redundancy. Common techniques include ER (Entity-Relationship) modeling, normalization (up to 3NF or beyond), and indexing.</a:t>
            </a:r>
            <a:endParaRPr/>
          </a:p>
          <a:p>
            <a:pPr indent="-184150" lvl="0" marL="285750" marR="0" rtl="0" algn="l">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Data Retrieval</a:t>
            </a:r>
            <a:r>
              <a:rPr b="0" i="0" lang="en-US" sz="1600" u="none" cap="none" strike="noStrike">
                <a:solidFill>
                  <a:srgbClr val="BFBFBF"/>
                </a:solidFill>
                <a:latin typeface="Arial"/>
                <a:ea typeface="Arial"/>
                <a:cs typeface="Arial"/>
                <a:sym typeface="Arial"/>
              </a:rPr>
              <a:t>: Using SELECT statements with joins (INNER, LEFT, RIGHT, FULL OUTER), subqueries, and set operations (UNION, INTERSECT, EXCEPT) to pull and analyze data.</a:t>
            </a:r>
            <a:endParaRPr/>
          </a:p>
          <a:p>
            <a:pPr indent="-184150" lvl="0" marL="285750" marR="0" rtl="0" algn="l">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Data Manipulation</a:t>
            </a:r>
            <a:r>
              <a:rPr b="0" i="0" lang="en-US" sz="1600" u="none" cap="none" strike="noStrike">
                <a:solidFill>
                  <a:srgbClr val="BFBFBF"/>
                </a:solidFill>
                <a:latin typeface="Arial"/>
                <a:ea typeface="Arial"/>
                <a:cs typeface="Arial"/>
                <a:sym typeface="Arial"/>
              </a:rPr>
              <a:t>: Leveraging INSERT, UPDATE, DELETE, and MERGE statements to add, modify, or remove data records.</a:t>
            </a:r>
            <a:endParaRPr/>
          </a:p>
          <a:p>
            <a:pPr indent="-184150" lvl="0" marL="285750" marR="0" rtl="0" algn="l">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Data Cleaning</a:t>
            </a:r>
            <a:r>
              <a:rPr b="0" i="0" lang="en-US" sz="1600" u="none" cap="none" strike="noStrike">
                <a:solidFill>
                  <a:srgbClr val="BFBFBF"/>
                </a:solidFill>
                <a:latin typeface="Arial"/>
                <a:ea typeface="Arial"/>
                <a:cs typeface="Arial"/>
                <a:sym typeface="Arial"/>
              </a:rPr>
              <a:t>: Implementing steps to identify duplicates, handle NULLs, standardize formats, and correct inaccurate data using SQL functions (e.g., COALESCE, TRIM, UPPER).</a:t>
            </a:r>
            <a:endParaRPr/>
          </a:p>
          <a:p>
            <a:pPr indent="-184150" lvl="0" marL="285750" marR="0" rtl="0" algn="l">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Data Aggregation</a:t>
            </a:r>
            <a:r>
              <a:rPr b="0" i="0" lang="en-US" sz="1600" u="none" cap="none" strike="noStrike">
                <a:solidFill>
                  <a:srgbClr val="BFBFBF"/>
                </a:solidFill>
                <a:latin typeface="Arial"/>
                <a:ea typeface="Arial"/>
                <a:cs typeface="Arial"/>
                <a:sym typeface="Arial"/>
              </a:rPr>
              <a:t>: Utilizing functions like SUM, COUNT, AVG, MIN, MAX and grouping data with GROUP BY to derive insights.</a:t>
            </a:r>
            <a:endParaRPr/>
          </a:p>
          <a:p>
            <a:pPr indent="-184150" lvl="0" marL="285750" marR="0" rtl="0" algn="l">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Data Integrity and Validation</a:t>
            </a:r>
            <a:r>
              <a:rPr b="0" i="0" lang="en-US" sz="1600" u="none" cap="none" strike="noStrike">
                <a:solidFill>
                  <a:srgbClr val="BFBFBF"/>
                </a:solidFill>
                <a:latin typeface="Arial"/>
                <a:ea typeface="Arial"/>
                <a:cs typeface="Arial"/>
                <a:sym typeface="Arial"/>
              </a:rPr>
              <a:t>: Enforcing rules with constraints (PRIMARY KEY, FOREIGN KEY, UNIQUE, CHECK) and triggers to ensure data accuracy and consistency.</a:t>
            </a:r>
            <a:endParaRPr/>
          </a:p>
          <a:p>
            <a:pPr indent="-154305" lvl="0" marL="285750" marR="0" rtl="0" algn="l">
              <a:spcBef>
                <a:spcPts val="360"/>
              </a:spcBef>
              <a:spcAft>
                <a:spcPts val="0"/>
              </a:spcAft>
              <a:buClr>
                <a:schemeClr val="accent1"/>
              </a:buClr>
              <a:buSzPts val="2070"/>
              <a:buFont typeface="Arial"/>
              <a:buNone/>
            </a:pPr>
            <a:r>
              <a:t/>
            </a:r>
            <a:endParaRPr b="0" i="0" sz="1800" u="none" cap="none" strike="noStrike">
              <a:solidFill>
                <a:srgbClr val="BFBFBF"/>
              </a:solidFill>
              <a:latin typeface="Arial"/>
              <a:ea typeface="Arial"/>
              <a:cs typeface="Arial"/>
              <a:sym typeface="Arial"/>
            </a:endParaRPr>
          </a:p>
          <a:p>
            <a:pPr indent="-154305" lvl="0" marL="285750" marR="0" rtl="0" algn="l">
              <a:spcBef>
                <a:spcPts val="960"/>
              </a:spcBef>
              <a:spcAft>
                <a:spcPts val="0"/>
              </a:spcAft>
              <a:buClr>
                <a:schemeClr val="accent1"/>
              </a:buClr>
              <a:buSzPts val="2070"/>
              <a:buFont typeface="Arial"/>
              <a:buNone/>
            </a:pPr>
            <a:r>
              <a:t/>
            </a:r>
            <a:endParaRPr b="0" i="0" sz="1800" u="none" cap="none" strike="noStrike">
              <a:solidFill>
                <a:srgbClr val="BFBFBF"/>
              </a:solidFill>
              <a:latin typeface="Arial"/>
              <a:ea typeface="Arial"/>
              <a:cs typeface="Arial"/>
              <a:sym typeface="Arial"/>
            </a:endParaRPr>
          </a:p>
        </p:txBody>
      </p:sp>
    </p:spTree>
  </p:cSld>
  <p:clrMapOvr>
    <a:masterClrMapping/>
  </p:clrMapOvr>
  <mc:AlternateContent>
    <mc:Choice Requires="p14">
      <p:transition spd="slow" p14:dur="1200">
        <p14:prism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pic>
        <p:nvPicPr>
          <p:cNvPr descr="A group of teepees in a field" id="254" name="Google Shape;254;p11"/>
          <p:cNvPicPr preferRelativeResize="0"/>
          <p:nvPr>
            <p:ph idx="2" type="pic"/>
          </p:nvPr>
        </p:nvPicPr>
        <p:blipFill rotWithShape="1">
          <a:blip r:embed="rId3">
            <a:alphaModFix/>
          </a:blip>
          <a:srcRect b="0" l="97" r="97" t="0"/>
          <a:stretch/>
        </p:blipFill>
        <p:spPr>
          <a:xfrm>
            <a:off x="840509" y="3676072"/>
            <a:ext cx="3941652" cy="3001819"/>
          </a:xfrm>
          <a:prstGeom prst="rect">
            <a:avLst/>
          </a:prstGeom>
          <a:noFill/>
          <a:ln>
            <a:noFill/>
          </a:ln>
        </p:spPr>
      </p:pic>
      <p:pic>
        <p:nvPicPr>
          <p:cNvPr descr="Close-up of a group of people dancing" id="255" name="Google Shape;255;p11"/>
          <p:cNvPicPr preferRelativeResize="0"/>
          <p:nvPr>
            <p:ph idx="3" type="pic"/>
          </p:nvPr>
        </p:nvPicPr>
        <p:blipFill rotWithShape="1">
          <a:blip r:embed="rId4">
            <a:alphaModFix/>
          </a:blip>
          <a:srcRect b="182" l="0" r="0" t="181"/>
          <a:stretch/>
        </p:blipFill>
        <p:spPr>
          <a:xfrm>
            <a:off x="4921960" y="1"/>
            <a:ext cx="3925538" cy="2933008"/>
          </a:xfrm>
          <a:prstGeom prst="rect">
            <a:avLst/>
          </a:prstGeom>
          <a:noFill/>
          <a:ln>
            <a:noFill/>
          </a:ln>
        </p:spPr>
      </p:pic>
      <p:pic>
        <p:nvPicPr>
          <p:cNvPr descr="A picture containing platter, plate, basket, indoor&#10;" id="256" name="Google Shape;256;p11"/>
          <p:cNvPicPr preferRelativeResize="0"/>
          <p:nvPr>
            <p:ph idx="4" type="pic"/>
          </p:nvPr>
        </p:nvPicPr>
        <p:blipFill rotWithShape="1">
          <a:blip r:embed="rId5">
            <a:alphaModFix/>
          </a:blip>
          <a:srcRect b="1374" l="0" r="0" t="1373"/>
          <a:stretch/>
        </p:blipFill>
        <p:spPr>
          <a:xfrm>
            <a:off x="4921959" y="3082045"/>
            <a:ext cx="2262279" cy="1465065"/>
          </a:xfrm>
          <a:prstGeom prst="rect">
            <a:avLst/>
          </a:prstGeom>
          <a:noFill/>
          <a:ln>
            <a:noFill/>
          </a:ln>
        </p:spPr>
      </p:pic>
      <p:pic>
        <p:nvPicPr>
          <p:cNvPr descr="A picture containing person, artisan, cutting" id="257" name="Google Shape;257;p11"/>
          <p:cNvPicPr preferRelativeResize="0"/>
          <p:nvPr>
            <p:ph idx="5" type="pic"/>
          </p:nvPr>
        </p:nvPicPr>
        <p:blipFill rotWithShape="1">
          <a:blip r:embed="rId6">
            <a:alphaModFix/>
          </a:blip>
          <a:srcRect b="0" l="14768" r="14767" t="0"/>
          <a:stretch/>
        </p:blipFill>
        <p:spPr>
          <a:xfrm>
            <a:off x="4921959" y="4721601"/>
            <a:ext cx="2262279" cy="2136399"/>
          </a:xfrm>
          <a:prstGeom prst="rect">
            <a:avLst/>
          </a:prstGeom>
          <a:noFill/>
          <a:ln>
            <a:noFill/>
          </a:ln>
        </p:spPr>
      </p:pic>
      <p:pic>
        <p:nvPicPr>
          <p:cNvPr descr="A person with her horse in the desert&#10;" id="258" name="Google Shape;258;p11"/>
          <p:cNvPicPr preferRelativeResize="0"/>
          <p:nvPr>
            <p:ph idx="6" type="pic"/>
          </p:nvPr>
        </p:nvPicPr>
        <p:blipFill rotWithShape="1">
          <a:blip r:embed="rId7">
            <a:alphaModFix/>
          </a:blip>
          <a:srcRect b="0" l="20451" r="20450" t="0"/>
          <a:stretch/>
        </p:blipFill>
        <p:spPr>
          <a:xfrm>
            <a:off x="8987297" y="149037"/>
            <a:ext cx="2419612" cy="2783972"/>
          </a:xfrm>
          <a:prstGeom prst="rect">
            <a:avLst/>
          </a:prstGeom>
          <a:noFill/>
          <a:ln>
            <a:noFill/>
          </a:ln>
        </p:spPr>
      </p:pic>
      <p:pic>
        <p:nvPicPr>
          <p:cNvPr descr="An old person's hands with turquoise jewelry" id="259" name="Google Shape;259;p11"/>
          <p:cNvPicPr preferRelativeResize="0"/>
          <p:nvPr>
            <p:ph idx="7" type="pic"/>
          </p:nvPr>
        </p:nvPicPr>
        <p:blipFill rotWithShape="1">
          <a:blip r:embed="rId8">
            <a:alphaModFix/>
          </a:blip>
          <a:srcRect b="4000" l="0" r="0" t="4001"/>
          <a:stretch/>
        </p:blipFill>
        <p:spPr>
          <a:xfrm>
            <a:off x="112178" y="149037"/>
            <a:ext cx="4669982" cy="3345873"/>
          </a:xfrm>
          <a:prstGeom prst="rect">
            <a:avLst/>
          </a:prstGeom>
          <a:noFill/>
          <a:ln>
            <a:noFill/>
          </a:ln>
        </p:spPr>
      </p:pic>
      <p:sp>
        <p:nvSpPr>
          <p:cNvPr id="260" name="Google Shape;260;p11"/>
          <p:cNvSpPr txBox="1"/>
          <p:nvPr>
            <p:ph type="title"/>
          </p:nvPr>
        </p:nvSpPr>
        <p:spPr>
          <a:xfrm>
            <a:off x="7456463" y="4239491"/>
            <a:ext cx="4735537" cy="1572979"/>
          </a:xfrm>
          <a:prstGeom prst="rect">
            <a:avLst/>
          </a:prstGeom>
          <a:noFill/>
          <a:ln>
            <a:noFill/>
          </a:ln>
        </p:spPr>
        <p:txBody>
          <a:bodyPr anchorCtr="0" anchor="b" bIns="0" lIns="0" spcFirstLastPara="1" rIns="0" wrap="square" tIns="0">
            <a:noAutofit/>
          </a:bodyPr>
          <a:lstStyle/>
          <a:p>
            <a:pPr indent="0" lvl="0" marL="0" rtl="0" algn="l">
              <a:lnSpc>
                <a:spcPct val="75000"/>
              </a:lnSpc>
              <a:spcBef>
                <a:spcPts val="0"/>
              </a:spcBef>
              <a:spcAft>
                <a:spcPts val="0"/>
              </a:spcAft>
              <a:buClr>
                <a:schemeClr val="lt1"/>
              </a:buClr>
              <a:buSzPts val="6000"/>
              <a:buFont typeface="MS PMincho"/>
              <a:buNone/>
            </a:pPr>
            <a:r>
              <a:rPr lang="en-US" sz="6000"/>
              <a:t>DATA								ANALYSIS</a:t>
            </a:r>
            <a:endParaRPr/>
          </a:p>
        </p:txBody>
      </p:sp>
    </p:spTree>
  </p:cSld>
  <p:clrMapOvr>
    <a:masterClrMapping/>
  </p:clrMapOvr>
  <mc:AlternateContent>
    <mc:Choice Requires="p14">
      <p:transition spd="slow" p14:dur="5000">
        <p14:vortex dir="r"/>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12"/>
          <p:cNvSpPr txBox="1"/>
          <p:nvPr>
            <p:ph type="title"/>
          </p:nvPr>
        </p:nvSpPr>
        <p:spPr>
          <a:xfrm>
            <a:off x="1175788" y="678697"/>
            <a:ext cx="9252065" cy="673005"/>
          </a:xfrm>
          <a:prstGeom prst="rect">
            <a:avLst/>
          </a:prstGeom>
          <a:noFill/>
          <a:ln>
            <a:noFill/>
          </a:ln>
        </p:spPr>
        <p:txBody>
          <a:bodyPr anchorCtr="0" anchor="b" bIns="0" lIns="0" spcFirstLastPara="1" rIns="0" wrap="square" tIns="0">
            <a:normAutofit fontScale="90000"/>
          </a:bodyPr>
          <a:lstStyle/>
          <a:p>
            <a:pPr indent="0" lvl="0" marL="0" rtl="0" algn="l">
              <a:lnSpc>
                <a:spcPct val="75000"/>
              </a:lnSpc>
              <a:spcBef>
                <a:spcPts val="0"/>
              </a:spcBef>
              <a:spcAft>
                <a:spcPts val="0"/>
              </a:spcAft>
              <a:buClr>
                <a:schemeClr val="lt1"/>
              </a:buClr>
              <a:buSzPct val="100000"/>
              <a:buFont typeface="MS PMincho"/>
              <a:buNone/>
            </a:pPr>
            <a:r>
              <a:rPr lang="en-US"/>
              <a:t>NUMBER OF POSTS MADE BY USERS</a:t>
            </a:r>
            <a:endParaRPr/>
          </a:p>
        </p:txBody>
      </p:sp>
      <p:sp>
        <p:nvSpPr>
          <p:cNvPr id="266" name="Google Shape;266;p12"/>
          <p:cNvSpPr/>
          <p:nvPr/>
        </p:nvSpPr>
        <p:spPr>
          <a:xfrm rot="10800000">
            <a:off x="921799" y="2149481"/>
            <a:ext cx="5540993" cy="3471459"/>
          </a:xfrm>
          <a:prstGeom prst="roundRect">
            <a:avLst>
              <a:gd fmla="val 16667" name="adj"/>
            </a:avLst>
          </a:prstGeom>
          <a:solidFill>
            <a:schemeClr val="lt1"/>
          </a:solidFill>
          <a:ln cap="flat" cmpd="sng" w="1587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pic>
        <p:nvPicPr>
          <p:cNvPr id="267" name="Google Shape;267;p12"/>
          <p:cNvPicPr preferRelativeResize="0"/>
          <p:nvPr/>
        </p:nvPicPr>
        <p:blipFill rotWithShape="1">
          <a:blip r:embed="rId3">
            <a:alphaModFix/>
          </a:blip>
          <a:srcRect b="0" l="0" r="0" t="0"/>
          <a:stretch/>
        </p:blipFill>
        <p:spPr>
          <a:xfrm>
            <a:off x="1075232" y="2360062"/>
            <a:ext cx="5234126" cy="3050293"/>
          </a:xfrm>
          <a:prstGeom prst="rect">
            <a:avLst/>
          </a:prstGeom>
          <a:noFill/>
          <a:ln>
            <a:noFill/>
          </a:ln>
        </p:spPr>
      </p:pic>
      <p:sp>
        <p:nvSpPr>
          <p:cNvPr id="268" name="Google Shape;268;p12"/>
          <p:cNvSpPr txBox="1"/>
          <p:nvPr/>
        </p:nvSpPr>
        <p:spPr>
          <a:xfrm>
            <a:off x="6999620" y="2149481"/>
            <a:ext cx="4270581" cy="369331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accent1"/>
              </a:buClr>
              <a:buSzPts val="1800"/>
              <a:buFont typeface="Arial"/>
              <a:buChar char="•"/>
            </a:pPr>
            <a:r>
              <a:rPr b="0" i="0" lang="en-US" sz="1800" u="none" cap="none" strike="noStrike">
                <a:solidFill>
                  <a:srgbClr val="BFBFBF"/>
                </a:solidFill>
                <a:latin typeface="Arial"/>
                <a:ea typeface="Arial"/>
                <a:cs typeface="Arial"/>
                <a:sym typeface="Arial"/>
              </a:rPr>
              <a:t>Most users post 0-5 times, indicating infrequent posting.</a:t>
            </a:r>
            <a:endParaRPr/>
          </a:p>
          <a:p>
            <a:pPr indent="-171450" lvl="0" marL="285750" marR="0" rtl="0" algn="l">
              <a:lnSpc>
                <a:spcPct val="100000"/>
              </a:lnSpc>
              <a:spcBef>
                <a:spcPts val="0"/>
              </a:spcBef>
              <a:spcAft>
                <a:spcPts val="0"/>
              </a:spcAft>
              <a:buClr>
                <a:schemeClr val="accent1"/>
              </a:buClr>
              <a:buSzPts val="1800"/>
              <a:buFont typeface="Arial"/>
              <a:buNone/>
            </a:pPr>
            <a:r>
              <a:t/>
            </a:r>
            <a:endParaRPr b="0" i="0" sz="18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800"/>
              <a:buFont typeface="Arial"/>
              <a:buChar char="•"/>
            </a:pPr>
            <a:r>
              <a:rPr b="0" i="0" lang="en-US" sz="1800" u="none" cap="none" strike="noStrike">
                <a:solidFill>
                  <a:srgbClr val="BFBFBF"/>
                </a:solidFill>
                <a:latin typeface="Arial"/>
                <a:ea typeface="Arial"/>
                <a:cs typeface="Arial"/>
                <a:sym typeface="Arial"/>
              </a:rPr>
              <a:t>Users may engage more as viewers or commenters, not as active posters.</a:t>
            </a:r>
            <a:endParaRPr/>
          </a:p>
          <a:p>
            <a:pPr indent="-171450" lvl="0" marL="285750" marR="0" rtl="0" algn="l">
              <a:lnSpc>
                <a:spcPct val="100000"/>
              </a:lnSpc>
              <a:spcBef>
                <a:spcPts val="0"/>
              </a:spcBef>
              <a:spcAft>
                <a:spcPts val="0"/>
              </a:spcAft>
              <a:buClr>
                <a:schemeClr val="accent1"/>
              </a:buClr>
              <a:buSzPts val="1800"/>
              <a:buFont typeface="Arial"/>
              <a:buNone/>
            </a:pPr>
            <a:r>
              <a:t/>
            </a:r>
            <a:endParaRPr b="0" i="0" sz="18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800"/>
              <a:buFont typeface="Arial"/>
              <a:buChar char="•"/>
            </a:pPr>
            <a:r>
              <a:rPr b="0" i="0" lang="en-US" sz="1800" u="none" cap="none" strike="noStrike">
                <a:solidFill>
                  <a:srgbClr val="BFBFBF"/>
                </a:solidFill>
                <a:latin typeface="Arial"/>
                <a:ea typeface="Arial"/>
                <a:cs typeface="Arial"/>
                <a:sym typeface="Arial"/>
              </a:rPr>
              <a:t>Minimal activity suggests potential to increase posting gradually.</a:t>
            </a:r>
            <a:endParaRPr/>
          </a:p>
          <a:p>
            <a:pPr indent="-171450" lvl="0" marL="285750" marR="0" rtl="0" algn="l">
              <a:lnSpc>
                <a:spcPct val="100000"/>
              </a:lnSpc>
              <a:spcBef>
                <a:spcPts val="0"/>
              </a:spcBef>
              <a:spcAft>
                <a:spcPts val="0"/>
              </a:spcAft>
              <a:buClr>
                <a:schemeClr val="accent1"/>
              </a:buClr>
              <a:buSzPts val="1800"/>
              <a:buFont typeface="Arial"/>
              <a:buNone/>
            </a:pPr>
            <a:r>
              <a:t/>
            </a:r>
            <a:endParaRPr b="0" i="0" sz="18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800"/>
              <a:buFont typeface="Arial"/>
              <a:buChar char="•"/>
            </a:pPr>
            <a:r>
              <a:rPr b="0" i="0" lang="en-US" sz="1800" u="none" cap="none" strike="noStrike">
                <a:solidFill>
                  <a:srgbClr val="BFBFBF"/>
                </a:solidFill>
                <a:latin typeface="Arial"/>
                <a:ea typeface="Arial"/>
                <a:cs typeface="Arial"/>
                <a:sym typeface="Arial"/>
              </a:rPr>
              <a:t>Focus on 0-5 post users with prompts or incentives to encourage more posts. </a:t>
            </a:r>
            <a:endParaRPr/>
          </a:p>
        </p:txBody>
      </p:sp>
    </p:spTree>
  </p:cSld>
  <p:clrMapOvr>
    <a:masterClrMapping/>
  </p:clrMapOvr>
  <mc:AlternateContent>
    <mc:Choice Requires="p14">
      <p:transition spd="slow" p14:dur="1200">
        <p14:prism dir="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13"/>
          <p:cNvSpPr txBox="1"/>
          <p:nvPr>
            <p:ph type="title"/>
          </p:nvPr>
        </p:nvSpPr>
        <p:spPr>
          <a:xfrm>
            <a:off x="1108595" y="776470"/>
            <a:ext cx="7667105" cy="673005"/>
          </a:xfrm>
          <a:prstGeom prst="rect">
            <a:avLst/>
          </a:prstGeom>
          <a:noFill/>
          <a:ln>
            <a:noFill/>
          </a:ln>
        </p:spPr>
        <p:txBody>
          <a:bodyPr anchorCtr="0" anchor="b" bIns="0" lIns="0" spcFirstLastPara="1" rIns="0" wrap="square" tIns="0">
            <a:noAutofit/>
          </a:bodyPr>
          <a:lstStyle/>
          <a:p>
            <a:pPr indent="0" lvl="0" marL="0" rtl="0" algn="l">
              <a:lnSpc>
                <a:spcPct val="75000"/>
              </a:lnSpc>
              <a:spcBef>
                <a:spcPts val="0"/>
              </a:spcBef>
              <a:spcAft>
                <a:spcPts val="0"/>
              </a:spcAft>
              <a:buClr>
                <a:schemeClr val="lt1"/>
              </a:buClr>
              <a:buSzPts val="4800"/>
              <a:buFont typeface="MS PMincho"/>
              <a:buNone/>
            </a:pPr>
            <a:r>
              <a:rPr lang="en-US"/>
              <a:t>LIKES MADE BY USERS</a:t>
            </a:r>
            <a:endParaRPr/>
          </a:p>
        </p:txBody>
      </p:sp>
      <p:sp>
        <p:nvSpPr>
          <p:cNvPr id="274" name="Google Shape;274;p13"/>
          <p:cNvSpPr/>
          <p:nvPr/>
        </p:nvSpPr>
        <p:spPr>
          <a:xfrm rot="10800000">
            <a:off x="879202" y="2095918"/>
            <a:ext cx="5540993" cy="3471459"/>
          </a:xfrm>
          <a:prstGeom prst="roundRect">
            <a:avLst>
              <a:gd fmla="val 16667" name="adj"/>
            </a:avLst>
          </a:prstGeom>
          <a:solidFill>
            <a:schemeClr val="lt1"/>
          </a:solidFill>
          <a:ln cap="flat" cmpd="sng" w="1587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pic>
        <p:nvPicPr>
          <p:cNvPr id="275" name="Google Shape;275;p13"/>
          <p:cNvPicPr preferRelativeResize="0"/>
          <p:nvPr/>
        </p:nvPicPr>
        <p:blipFill rotWithShape="1">
          <a:blip r:embed="rId3">
            <a:alphaModFix/>
          </a:blip>
          <a:srcRect b="0" l="0" r="0" t="0"/>
          <a:stretch/>
        </p:blipFill>
        <p:spPr>
          <a:xfrm>
            <a:off x="1108595" y="2415271"/>
            <a:ext cx="5098241" cy="2832752"/>
          </a:xfrm>
          <a:prstGeom prst="rect">
            <a:avLst/>
          </a:prstGeom>
          <a:noFill/>
          <a:ln>
            <a:noFill/>
          </a:ln>
        </p:spPr>
      </p:pic>
      <p:sp>
        <p:nvSpPr>
          <p:cNvPr id="276" name="Google Shape;276;p13"/>
          <p:cNvSpPr txBox="1"/>
          <p:nvPr/>
        </p:nvSpPr>
        <p:spPr>
          <a:xfrm>
            <a:off x="6925525" y="1932745"/>
            <a:ext cx="4470400" cy="4278094"/>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Most users are in the 50-100 likes range, indicating moderate activity.</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A notable number of users (23) fall in the 0-50 likes range, showing lower engagement.</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Only 13 users are in the 250-300 likes range, representing high engagement.</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Very few users (1) are in the 100-150 range, suggesting an unusual engagement distribution.</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Increasing activity among the 0-50 likes group could enhance overall platform engagement. </a:t>
            </a:r>
            <a:endParaRPr/>
          </a:p>
          <a:p>
            <a:pPr indent="0" lvl="0" marL="0" marR="0" rtl="0" algn="l">
              <a:spcBef>
                <a:spcPts val="0"/>
              </a:spcBef>
              <a:spcAft>
                <a:spcPts val="0"/>
              </a:spcAft>
              <a:buNone/>
            </a:pPr>
            <a:r>
              <a:t/>
            </a:r>
            <a:endParaRPr b="0" i="0" sz="1600" u="none" cap="none" strike="noStrike">
              <a:solidFill>
                <a:srgbClr val="BFBFBF"/>
              </a:solidFill>
              <a:latin typeface="Mangal"/>
              <a:ea typeface="Mangal"/>
              <a:cs typeface="Mangal"/>
              <a:sym typeface="Mangal"/>
            </a:endParaRPr>
          </a:p>
        </p:txBody>
      </p:sp>
    </p:spTree>
  </p:cSld>
  <p:clrMapOvr>
    <a:masterClrMapping/>
  </p:clrMapOvr>
  <mc:AlternateContent>
    <mc:Choice Requires="p14">
      <p:transition spd="slow" p14:dur="1200">
        <p14:prism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14"/>
          <p:cNvSpPr txBox="1"/>
          <p:nvPr>
            <p:ph type="title"/>
          </p:nvPr>
        </p:nvSpPr>
        <p:spPr>
          <a:xfrm>
            <a:off x="1274618" y="569255"/>
            <a:ext cx="9217891" cy="673005"/>
          </a:xfrm>
          <a:prstGeom prst="rect">
            <a:avLst/>
          </a:prstGeom>
          <a:noFill/>
          <a:ln>
            <a:noFill/>
          </a:ln>
        </p:spPr>
        <p:txBody>
          <a:bodyPr anchorCtr="0" anchor="b" bIns="0" lIns="0" spcFirstLastPara="1" rIns="0" wrap="square" tIns="0">
            <a:noAutofit/>
          </a:bodyPr>
          <a:lstStyle/>
          <a:p>
            <a:pPr indent="0" lvl="0" marL="0" rtl="0" algn="l">
              <a:lnSpc>
                <a:spcPct val="75000"/>
              </a:lnSpc>
              <a:spcBef>
                <a:spcPts val="0"/>
              </a:spcBef>
              <a:spcAft>
                <a:spcPts val="0"/>
              </a:spcAft>
              <a:buClr>
                <a:schemeClr val="lt1"/>
              </a:buClr>
              <a:buSzPts val="4800"/>
              <a:buFont typeface="MS PMincho"/>
              <a:buNone/>
            </a:pPr>
            <a:r>
              <a:rPr lang="en-US"/>
              <a:t>COMMENTS MADE BY USERS</a:t>
            </a:r>
            <a:endParaRPr/>
          </a:p>
        </p:txBody>
      </p:sp>
      <p:sp>
        <p:nvSpPr>
          <p:cNvPr id="282" name="Google Shape;282;p14"/>
          <p:cNvSpPr/>
          <p:nvPr/>
        </p:nvSpPr>
        <p:spPr>
          <a:xfrm rot="10800000">
            <a:off x="768366" y="2105155"/>
            <a:ext cx="5540993" cy="3471459"/>
          </a:xfrm>
          <a:prstGeom prst="roundRect">
            <a:avLst>
              <a:gd fmla="val 16667" name="adj"/>
            </a:avLst>
          </a:prstGeom>
          <a:solidFill>
            <a:schemeClr val="lt1"/>
          </a:solidFill>
          <a:ln cap="flat" cmpd="sng" w="1587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283" name="Google Shape;283;p14"/>
          <p:cNvSpPr txBox="1"/>
          <p:nvPr/>
        </p:nvSpPr>
        <p:spPr>
          <a:xfrm>
            <a:off x="6845069" y="1594695"/>
            <a:ext cx="4744720" cy="5016758"/>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Most users (63) fall within the 50-100 comments range, indicating that the majority are moderately active on the platform.</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A smaller group (24 users) has made between 0-50 comments, suggesting a portion of the user base is less active.</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A very small number of users (13) are in the 250-300 comments range, showing extremely high engagement among a limited subset.</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No users are in the 100-150 or 150-200 comment ranges, highlighting an absence of mid-level activity.</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0" i="0" lang="en-US" sz="1600" u="none" cap="none" strike="noStrike">
                <a:solidFill>
                  <a:srgbClr val="BFBFBF"/>
                </a:solidFill>
                <a:latin typeface="Arial"/>
                <a:ea typeface="Arial"/>
                <a:cs typeface="Arial"/>
                <a:sym typeface="Arial"/>
              </a:rPr>
              <a:t>Focusing on encouraging more engagement from the low-activity users in the 0-50 range could enhance overall platform interaction. </a:t>
            </a:r>
            <a:endParaRPr/>
          </a:p>
          <a:p>
            <a:pPr indent="-184150" lvl="0" marL="285750" marR="0" rtl="0" algn="l">
              <a:spcBef>
                <a:spcPts val="0"/>
              </a:spcBef>
              <a:spcAft>
                <a:spcPts val="0"/>
              </a:spcAft>
              <a:buClr>
                <a:schemeClr val="accent1"/>
              </a:buClr>
              <a:buSzPts val="1600"/>
              <a:buFont typeface="Arial"/>
              <a:buNone/>
            </a:pPr>
            <a:r>
              <a:t/>
            </a:r>
            <a:endParaRPr b="0" i="0" sz="1600" u="none" cap="none" strike="noStrike">
              <a:solidFill>
                <a:srgbClr val="BFBFBF"/>
              </a:solidFill>
              <a:latin typeface="Mangal"/>
              <a:ea typeface="Mangal"/>
              <a:cs typeface="Mangal"/>
              <a:sym typeface="Mangal"/>
            </a:endParaRPr>
          </a:p>
        </p:txBody>
      </p:sp>
      <p:pic>
        <p:nvPicPr>
          <p:cNvPr id="284" name="Google Shape;284;p14"/>
          <p:cNvPicPr preferRelativeResize="0"/>
          <p:nvPr/>
        </p:nvPicPr>
        <p:blipFill rotWithShape="1">
          <a:blip r:embed="rId3">
            <a:alphaModFix/>
          </a:blip>
          <a:srcRect b="0" l="0" r="0" t="0"/>
          <a:stretch/>
        </p:blipFill>
        <p:spPr>
          <a:xfrm>
            <a:off x="1076960" y="2244047"/>
            <a:ext cx="5019040" cy="3193674"/>
          </a:xfrm>
          <a:prstGeom prst="rect">
            <a:avLst/>
          </a:prstGeom>
          <a:noFill/>
          <a:ln>
            <a:noFill/>
          </a:ln>
        </p:spPr>
      </p:pic>
    </p:spTree>
  </p:cSld>
  <p:clrMapOvr>
    <a:masterClrMapping/>
  </p:clrMapOvr>
  <mc:AlternateContent>
    <mc:Choice Requires="p14">
      <p:transition spd="slow" p14:dur="1200">
        <p14:prism dir="l"/>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pic>
        <p:nvPicPr>
          <p:cNvPr id="289" name="Google Shape;289;p15"/>
          <p:cNvPicPr preferRelativeResize="0"/>
          <p:nvPr>
            <p:ph idx="2" type="pic"/>
          </p:nvPr>
        </p:nvPicPr>
        <p:blipFill rotWithShape="1">
          <a:blip r:embed="rId3">
            <a:alphaModFix/>
          </a:blip>
          <a:srcRect b="-12547" l="48980" r="141" t="0"/>
          <a:stretch/>
        </p:blipFill>
        <p:spPr>
          <a:xfrm>
            <a:off x="0" y="691449"/>
            <a:ext cx="6345382" cy="5016624"/>
          </a:xfrm>
          <a:prstGeom prst="rect">
            <a:avLst/>
          </a:prstGeom>
          <a:noFill/>
          <a:ln>
            <a:noFill/>
          </a:ln>
        </p:spPr>
      </p:pic>
      <p:sp>
        <p:nvSpPr>
          <p:cNvPr id="290" name="Google Shape;290;p15"/>
          <p:cNvSpPr txBox="1"/>
          <p:nvPr>
            <p:ph type="title"/>
          </p:nvPr>
        </p:nvSpPr>
        <p:spPr>
          <a:xfrm>
            <a:off x="408528" y="301539"/>
            <a:ext cx="8568417" cy="779820"/>
          </a:xfrm>
          <a:prstGeom prst="rect">
            <a:avLst/>
          </a:prstGeom>
          <a:noFill/>
          <a:ln>
            <a:noFill/>
          </a:ln>
        </p:spPr>
        <p:txBody>
          <a:bodyPr anchorCtr="0" anchor="b" bIns="0" lIns="0" spcFirstLastPara="1" rIns="0" wrap="square" tIns="0">
            <a:noAutofit/>
          </a:bodyPr>
          <a:lstStyle/>
          <a:p>
            <a:pPr indent="0" lvl="0" marL="0" rtl="0" algn="l">
              <a:lnSpc>
                <a:spcPct val="75000"/>
              </a:lnSpc>
              <a:spcBef>
                <a:spcPts val="0"/>
              </a:spcBef>
              <a:spcAft>
                <a:spcPts val="0"/>
              </a:spcAft>
              <a:buClr>
                <a:schemeClr val="lt1"/>
              </a:buClr>
              <a:buSzPts val="6000"/>
              <a:buFont typeface="MS PMincho"/>
              <a:buNone/>
            </a:pPr>
            <a:r>
              <a:rPr lang="en-US" sz="6000"/>
              <a:t>RECOMMENDATIONS</a:t>
            </a:r>
            <a:endParaRPr/>
          </a:p>
        </p:txBody>
      </p:sp>
      <p:sp>
        <p:nvSpPr>
          <p:cNvPr id="291" name="Google Shape;291;p15"/>
          <p:cNvSpPr txBox="1"/>
          <p:nvPr>
            <p:ph idx="3" type="body"/>
          </p:nvPr>
        </p:nvSpPr>
        <p:spPr>
          <a:xfrm>
            <a:off x="6446982" y="1357746"/>
            <a:ext cx="5135418" cy="5198715"/>
          </a:xfrm>
          <a:prstGeom prst="rect">
            <a:avLst/>
          </a:prstGeom>
          <a:noFill/>
          <a:ln>
            <a:noFill/>
          </a:ln>
        </p:spPr>
        <p:txBody>
          <a:bodyPr anchorCtr="0" anchor="t" bIns="0" lIns="0" spcFirstLastPara="1" rIns="0" wrap="square" tIns="0">
            <a:noAutofit/>
          </a:bodyPr>
          <a:lstStyle/>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Encourage Posting</a:t>
            </a:r>
            <a:r>
              <a:rPr b="0" i="0" lang="en-US" sz="1400" u="none" cap="none" strike="noStrike">
                <a:solidFill>
                  <a:srgbClr val="BFBFBF"/>
                </a:solidFill>
                <a:latin typeface="Arial"/>
                <a:ea typeface="Arial"/>
                <a:cs typeface="Arial"/>
                <a:sym typeface="Arial"/>
              </a:rPr>
              <a:t>: Add prompts, challenges, or content ideas to boost posting frequency, especially among users active in likes and comments.</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Incentivize Low-Engagement Users</a:t>
            </a:r>
            <a:r>
              <a:rPr b="0" i="0" lang="en-US" sz="1400" u="none" cap="none" strike="noStrike">
                <a:solidFill>
                  <a:srgbClr val="BFBFBF"/>
                </a:solidFill>
                <a:latin typeface="Arial"/>
                <a:ea typeface="Arial"/>
                <a:cs typeface="Arial"/>
                <a:sym typeface="Arial"/>
              </a:rPr>
              <a:t>: Target users in the 0-50 range (posts, likes, comments) with rewards or badges to increase their activity.</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Boost Mid-Level Engagement</a:t>
            </a:r>
            <a:r>
              <a:rPr b="0" i="0" lang="en-US" sz="1400" u="none" cap="none" strike="noStrike">
                <a:solidFill>
                  <a:srgbClr val="BFBFBF"/>
                </a:solidFill>
                <a:latin typeface="Arial"/>
                <a:ea typeface="Arial"/>
                <a:cs typeface="Arial"/>
                <a:sym typeface="Arial"/>
              </a:rPr>
              <a:t>: Address the 100-150 and 150-200 activity gaps with personalized campaigns to transition low-engagement users.</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Leverage Highly Active Users</a:t>
            </a:r>
            <a:r>
              <a:rPr b="0" i="0" lang="en-US" sz="1400" u="none" cap="none" strike="noStrike">
                <a:solidFill>
                  <a:srgbClr val="BFBFBF"/>
                </a:solidFill>
                <a:latin typeface="Arial"/>
                <a:ea typeface="Arial"/>
                <a:cs typeface="Arial"/>
                <a:sym typeface="Arial"/>
              </a:rPr>
              <a:t>: Encourage users in the 250-300 range (likes, comments) to post and engage as community leaders.</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Diversify Interactions</a:t>
            </a:r>
            <a:r>
              <a:rPr b="0" i="0" lang="en-US" sz="1400" u="none" cap="none" strike="noStrike">
                <a:solidFill>
                  <a:srgbClr val="BFBFBF"/>
                </a:solidFill>
                <a:latin typeface="Arial"/>
                <a:ea typeface="Arial"/>
                <a:cs typeface="Arial"/>
                <a:sym typeface="Arial"/>
              </a:rPr>
              <a:t>: Introduce low-effort features (polls, stories) to attract users with different engagement preferences.</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Monitor Trends</a:t>
            </a:r>
            <a:r>
              <a:rPr b="0" i="0" lang="en-US" sz="1400" u="none" cap="none" strike="noStrike">
                <a:solidFill>
                  <a:srgbClr val="BFBFBF"/>
                </a:solidFill>
                <a:latin typeface="Arial"/>
                <a:ea typeface="Arial"/>
                <a:cs typeface="Arial"/>
                <a:sym typeface="Arial"/>
              </a:rPr>
              <a:t>: Track engagement patterns regularly to adjust incentives and maintain a dynamic user community.</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183515" lvl="0" marL="285750" rtl="0" algn="l">
              <a:spcBef>
                <a:spcPts val="0"/>
              </a:spcBef>
              <a:spcAft>
                <a:spcPts val="0"/>
              </a:spcAft>
              <a:buClr>
                <a:schemeClr val="accent1"/>
              </a:buClr>
              <a:buSzPts val="1610"/>
              <a:buFont typeface="Arial"/>
              <a:buNone/>
            </a:pPr>
            <a:r>
              <a:t/>
            </a:r>
            <a:endParaRPr b="0" i="0" sz="1400" u="none" strike="noStrike">
              <a:solidFill>
                <a:srgbClr val="BFBFBF"/>
              </a:solidFill>
              <a:latin typeface="Lato"/>
              <a:ea typeface="Lato"/>
              <a:cs typeface="Lato"/>
              <a:sym typeface="Lato"/>
            </a:endParaRPr>
          </a:p>
        </p:txBody>
      </p:sp>
    </p:spTree>
  </p:cSld>
  <p:clrMapOvr>
    <a:masterClrMapping/>
  </p:clrMapOvr>
  <p:transition spd="slow">
    <p:push/>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16"/>
          <p:cNvSpPr txBox="1"/>
          <p:nvPr>
            <p:ph type="title"/>
          </p:nvPr>
        </p:nvSpPr>
        <p:spPr>
          <a:xfrm>
            <a:off x="281549" y="232753"/>
            <a:ext cx="11280531" cy="673005"/>
          </a:xfrm>
          <a:prstGeom prst="rect">
            <a:avLst/>
          </a:prstGeom>
          <a:noFill/>
          <a:ln>
            <a:noFill/>
          </a:ln>
        </p:spPr>
        <p:txBody>
          <a:bodyPr anchorCtr="0" anchor="b" bIns="0" lIns="0" spcFirstLastPara="1" rIns="0" wrap="square" tIns="0">
            <a:normAutofit/>
          </a:bodyPr>
          <a:lstStyle/>
          <a:p>
            <a:pPr indent="0" lvl="0" marL="0" rtl="0" algn="l">
              <a:lnSpc>
                <a:spcPct val="75000"/>
              </a:lnSpc>
              <a:spcBef>
                <a:spcPts val="0"/>
              </a:spcBef>
              <a:spcAft>
                <a:spcPts val="0"/>
              </a:spcAft>
              <a:buClr>
                <a:schemeClr val="lt1"/>
              </a:buClr>
              <a:buSzPts val="3600"/>
              <a:buFont typeface="MS PMincho"/>
              <a:buNone/>
            </a:pPr>
            <a:r>
              <a:rPr lang="en-US" sz="3600"/>
              <a:t>USERS INTEREST ON DIFFERENT CONTENT TYPE</a:t>
            </a:r>
            <a:endParaRPr/>
          </a:p>
        </p:txBody>
      </p:sp>
      <p:sp>
        <p:nvSpPr>
          <p:cNvPr id="297" name="Google Shape;297;p16"/>
          <p:cNvSpPr/>
          <p:nvPr/>
        </p:nvSpPr>
        <p:spPr>
          <a:xfrm rot="10800000">
            <a:off x="555005" y="1242259"/>
            <a:ext cx="5540993" cy="5046485"/>
          </a:xfrm>
          <a:prstGeom prst="roundRect">
            <a:avLst>
              <a:gd fmla="val 16667" name="adj"/>
            </a:avLst>
          </a:prstGeom>
          <a:solidFill>
            <a:schemeClr val="lt1"/>
          </a:solidFill>
          <a:ln cap="flat" cmpd="sng" w="1587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Mangal"/>
              <a:ea typeface="Mangal"/>
              <a:cs typeface="Mangal"/>
              <a:sym typeface="Mangal"/>
            </a:endParaRPr>
          </a:p>
        </p:txBody>
      </p:sp>
      <p:sp>
        <p:nvSpPr>
          <p:cNvPr id="298" name="Google Shape;298;p16"/>
          <p:cNvSpPr txBox="1"/>
          <p:nvPr/>
        </p:nvSpPr>
        <p:spPr>
          <a:xfrm>
            <a:off x="6817360" y="1242259"/>
            <a:ext cx="4744720" cy="5262979"/>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Engagement in Food Content</a:t>
            </a:r>
            <a:r>
              <a:rPr b="0" i="0" lang="en-US" sz="1600" u="none" cap="none" strike="noStrike">
                <a:solidFill>
                  <a:srgbClr val="BFBFBF"/>
                </a:solidFill>
                <a:latin typeface="Arial"/>
                <a:ea typeface="Arial"/>
                <a:cs typeface="Arial"/>
                <a:sym typeface="Arial"/>
              </a:rPr>
              <a:t>: High engagement in food-related hashtags suggests a vibrant community around culinary experiences.</a:t>
            </a:r>
            <a:endParaRPr/>
          </a:p>
          <a:p>
            <a:pPr indent="-241300" lvl="0" marL="34290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342900" lvl="0" marL="34290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Visual Appeal is Key</a:t>
            </a:r>
            <a:r>
              <a:rPr b="0" i="0" lang="en-US" sz="1600" u="none" cap="none" strike="noStrike">
                <a:solidFill>
                  <a:srgbClr val="BFBFBF"/>
                </a:solidFill>
                <a:latin typeface="Arial"/>
                <a:ea typeface="Arial"/>
                <a:cs typeface="Arial"/>
                <a:sym typeface="Arial"/>
              </a:rPr>
              <a:t>: Aesthetic visuals, particularly of nature and beauty, are crucial for driving audience interaction.</a:t>
            </a:r>
            <a:endParaRPr/>
          </a:p>
          <a:p>
            <a:pPr indent="-241300" lvl="0" marL="34290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342900" lvl="0" marL="34290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Emotional Connection</a:t>
            </a:r>
            <a:r>
              <a:rPr b="0" i="0" lang="en-US" sz="1600" u="none" cap="none" strike="noStrike">
                <a:solidFill>
                  <a:srgbClr val="BFBFBF"/>
                </a:solidFill>
                <a:latin typeface="Arial"/>
                <a:ea typeface="Arial"/>
                <a:cs typeface="Arial"/>
                <a:sym typeface="Arial"/>
              </a:rPr>
              <a:t>: Content that elicits positive feelings or fun experiences fosters stronger connections with the audience.</a:t>
            </a:r>
            <a:endParaRPr/>
          </a:p>
          <a:p>
            <a:pPr indent="-241300" lvl="0" marL="34290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342900" lvl="0" marL="34290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Lifestyle Relevance</a:t>
            </a:r>
            <a:r>
              <a:rPr b="0" i="0" lang="en-US" sz="1600" u="none" cap="none" strike="noStrike">
                <a:solidFill>
                  <a:srgbClr val="BFBFBF"/>
                </a:solidFill>
                <a:latin typeface="Arial"/>
                <a:ea typeface="Arial"/>
                <a:cs typeface="Arial"/>
                <a:sym typeface="Arial"/>
              </a:rPr>
              <a:t>: Fashion and lifestyle topics continue to be relevant, presenting avenues for engagement with lifestyle brands.</a:t>
            </a:r>
            <a:endParaRPr/>
          </a:p>
          <a:p>
            <a:pPr indent="-241300" lvl="0" marL="34290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342900" lvl="0" marL="34290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Social Events Matter</a:t>
            </a:r>
            <a:r>
              <a:rPr b="0" i="0" lang="en-US" sz="1600" u="none" cap="none" strike="noStrike">
                <a:solidFill>
                  <a:srgbClr val="BFBFBF"/>
                </a:solidFill>
                <a:latin typeface="Arial"/>
                <a:ea typeface="Arial"/>
                <a:cs typeface="Arial"/>
                <a:sym typeface="Arial"/>
              </a:rPr>
              <a:t>: While social and humorous content is engaging, it ranks lower compared to the other categories, indicating room for growth in this area. </a:t>
            </a:r>
            <a:endParaRPr/>
          </a:p>
        </p:txBody>
      </p:sp>
      <p:pic>
        <p:nvPicPr>
          <p:cNvPr id="299" name="Google Shape;299;p16"/>
          <p:cNvPicPr preferRelativeResize="0"/>
          <p:nvPr/>
        </p:nvPicPr>
        <p:blipFill rotWithShape="1">
          <a:blip r:embed="rId3">
            <a:alphaModFix/>
          </a:blip>
          <a:srcRect b="0" l="0" r="0" t="0"/>
          <a:stretch/>
        </p:blipFill>
        <p:spPr>
          <a:xfrm>
            <a:off x="734476" y="1643148"/>
            <a:ext cx="5182049" cy="4244708"/>
          </a:xfrm>
          <a:prstGeom prst="rect">
            <a:avLst/>
          </a:prstGeom>
          <a:noFill/>
          <a:ln>
            <a:noFill/>
          </a:ln>
        </p:spPr>
      </p:pic>
    </p:spTree>
  </p:cSld>
  <p:clrMapOvr>
    <a:masterClrMapping/>
  </p:clrMapOvr>
  <mc:AlternateContent>
    <mc:Choice Requires="p14">
      <p:transition spd="slow" p14:dur="1200">
        <p14:prism dir="l"/>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pic>
        <p:nvPicPr>
          <p:cNvPr descr="Horse with a person riding and a colorful blanket" id="304" name="Google Shape;304;p17"/>
          <p:cNvPicPr preferRelativeResize="0"/>
          <p:nvPr>
            <p:ph idx="2" type="pic"/>
          </p:nvPr>
        </p:nvPicPr>
        <p:blipFill rotWithShape="1">
          <a:blip r:embed="rId3">
            <a:alphaModFix/>
          </a:blip>
          <a:srcRect b="0" l="26725" r="26725" t="0"/>
          <a:stretch/>
        </p:blipFill>
        <p:spPr>
          <a:xfrm>
            <a:off x="1220826" y="1"/>
            <a:ext cx="4785234" cy="6858000"/>
          </a:xfrm>
          <a:prstGeom prst="rect">
            <a:avLst/>
          </a:prstGeom>
          <a:noFill/>
          <a:ln>
            <a:noFill/>
          </a:ln>
        </p:spPr>
      </p:pic>
      <p:sp>
        <p:nvSpPr>
          <p:cNvPr id="305" name="Google Shape;305;p17"/>
          <p:cNvSpPr txBox="1"/>
          <p:nvPr>
            <p:ph type="title"/>
          </p:nvPr>
        </p:nvSpPr>
        <p:spPr>
          <a:xfrm>
            <a:off x="4836046" y="397329"/>
            <a:ext cx="6240385" cy="674429"/>
          </a:xfrm>
          <a:prstGeom prst="rect">
            <a:avLst/>
          </a:prstGeom>
          <a:noFill/>
          <a:ln>
            <a:noFill/>
          </a:ln>
        </p:spPr>
        <p:txBody>
          <a:bodyPr anchorCtr="0" anchor="b" bIns="0" lIns="0" spcFirstLastPara="1" rIns="0" wrap="square" tIns="0">
            <a:noAutofit/>
          </a:bodyPr>
          <a:lstStyle/>
          <a:p>
            <a:pPr indent="0" lvl="0" marL="0" rtl="0" algn="l">
              <a:lnSpc>
                <a:spcPct val="75000"/>
              </a:lnSpc>
              <a:spcBef>
                <a:spcPts val="0"/>
              </a:spcBef>
              <a:spcAft>
                <a:spcPts val="0"/>
              </a:spcAft>
              <a:buClr>
                <a:schemeClr val="lt1"/>
              </a:buClr>
              <a:buSzPts val="4800"/>
              <a:buFont typeface="MS PMincho"/>
              <a:buNone/>
            </a:pPr>
            <a:r>
              <a:rPr lang="en-US"/>
              <a:t>RECOMMENDATIONS</a:t>
            </a:r>
            <a:endParaRPr/>
          </a:p>
        </p:txBody>
      </p:sp>
      <p:sp>
        <p:nvSpPr>
          <p:cNvPr id="306" name="Google Shape;306;p17"/>
          <p:cNvSpPr txBox="1"/>
          <p:nvPr>
            <p:ph idx="3" type="body"/>
          </p:nvPr>
        </p:nvSpPr>
        <p:spPr>
          <a:xfrm>
            <a:off x="6350977" y="1408973"/>
            <a:ext cx="4980432" cy="5051698"/>
          </a:xfrm>
          <a:prstGeom prst="rect">
            <a:avLst/>
          </a:prstGeom>
          <a:noFill/>
          <a:ln>
            <a:noFill/>
          </a:ln>
        </p:spPr>
        <p:txBody>
          <a:bodyPr anchorCtr="0" anchor="t" bIns="0" lIns="0" spcFirstLastPara="1" rIns="0" wrap="square" tIns="0">
            <a:noAutofit/>
          </a:bodyPr>
          <a:lstStyle/>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Highlight Food Content</a:t>
            </a:r>
            <a:r>
              <a:rPr b="0" i="0" lang="en-US" sz="1400" u="none" cap="none" strike="noStrike">
                <a:solidFill>
                  <a:srgbClr val="BFBFBF"/>
                </a:solidFill>
                <a:latin typeface="Arial"/>
                <a:ea typeface="Arial"/>
                <a:cs typeface="Arial"/>
                <a:sym typeface="Arial"/>
              </a:rPr>
              <a:t>: Share visually appealing food posts, recipes, and restaurant highlights using hashtags like </a:t>
            </a:r>
            <a:r>
              <a:rPr b="1" i="0" lang="en-US" sz="1400" u="none" cap="none" strike="noStrike">
                <a:solidFill>
                  <a:srgbClr val="BFBFBF"/>
                </a:solidFill>
                <a:latin typeface="Arial"/>
                <a:ea typeface="Arial"/>
                <a:cs typeface="Arial"/>
                <a:sym typeface="Arial"/>
              </a:rPr>
              <a:t>#delicious</a:t>
            </a:r>
            <a:r>
              <a:rPr b="0" i="0" lang="en-US" sz="1400" u="none" cap="none" strike="noStrike">
                <a:solidFill>
                  <a:srgbClr val="BFBFBF"/>
                </a:solidFill>
                <a:latin typeface="Arial"/>
                <a:ea typeface="Arial"/>
                <a:cs typeface="Arial"/>
                <a:sym typeface="Arial"/>
              </a:rPr>
              <a:t> and </a:t>
            </a:r>
            <a:r>
              <a:rPr b="1" i="0" lang="en-US" sz="1400" u="none" cap="none" strike="noStrike">
                <a:solidFill>
                  <a:srgbClr val="BFBFBF"/>
                </a:solidFill>
                <a:latin typeface="Arial"/>
                <a:ea typeface="Arial"/>
                <a:cs typeface="Arial"/>
                <a:sym typeface="Arial"/>
              </a:rPr>
              <a:t>#foodie</a:t>
            </a:r>
            <a:r>
              <a:rPr b="0" i="0" lang="en-US" sz="1400" u="none" cap="none" strike="noStrike">
                <a:solidFill>
                  <a:srgbClr val="BFBFBF"/>
                </a:solidFill>
                <a:latin typeface="Arial"/>
                <a:ea typeface="Arial"/>
                <a:cs typeface="Arial"/>
                <a:sym typeface="Arial"/>
              </a:rPr>
              <a:t>.</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Prioritize Visuals</a:t>
            </a:r>
            <a:r>
              <a:rPr b="0" i="0" lang="en-US" sz="1400" u="none" cap="none" strike="noStrike">
                <a:solidFill>
                  <a:srgbClr val="BFBFBF"/>
                </a:solidFill>
                <a:latin typeface="Arial"/>
                <a:ea typeface="Arial"/>
                <a:cs typeface="Arial"/>
                <a:sym typeface="Arial"/>
              </a:rPr>
              <a:t>: Use high-quality photography of nature and sunsets; incorporate hashtags like </a:t>
            </a:r>
            <a:r>
              <a:rPr b="1" i="0" lang="en-US" sz="1400" u="none" cap="none" strike="noStrike">
                <a:solidFill>
                  <a:srgbClr val="BFBFBF"/>
                </a:solidFill>
                <a:latin typeface="Arial"/>
                <a:ea typeface="Arial"/>
                <a:cs typeface="Arial"/>
                <a:sym typeface="Arial"/>
              </a:rPr>
              <a:t>#sunset</a:t>
            </a:r>
            <a:r>
              <a:rPr b="0" i="0" lang="en-US" sz="1400" u="none" cap="none" strike="noStrike">
                <a:solidFill>
                  <a:srgbClr val="BFBFBF"/>
                </a:solidFill>
                <a:latin typeface="Arial"/>
                <a:ea typeface="Arial"/>
                <a:cs typeface="Arial"/>
                <a:sym typeface="Arial"/>
              </a:rPr>
              <a:t> and </a:t>
            </a:r>
            <a:r>
              <a:rPr b="1" i="0" lang="en-US" sz="1400" u="none" cap="none" strike="noStrike">
                <a:solidFill>
                  <a:srgbClr val="BFBFBF"/>
                </a:solidFill>
                <a:latin typeface="Arial"/>
                <a:ea typeface="Arial"/>
                <a:cs typeface="Arial"/>
                <a:sym typeface="Arial"/>
              </a:rPr>
              <a:t>#photography</a:t>
            </a:r>
            <a:r>
              <a:rPr b="0" i="0" lang="en-US" sz="1400" u="none" cap="none" strike="noStrike">
                <a:solidFill>
                  <a:srgbClr val="BFBFBF"/>
                </a:solidFill>
                <a:latin typeface="Arial"/>
                <a:ea typeface="Arial"/>
                <a:cs typeface="Arial"/>
                <a:sym typeface="Arial"/>
              </a:rPr>
              <a:t> to attract aesthetic-focused audiences.</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Evoke Positive Emotions</a:t>
            </a:r>
            <a:r>
              <a:rPr b="0" i="0" lang="en-US" sz="1400" u="none" cap="none" strike="noStrike">
                <a:solidFill>
                  <a:srgbClr val="BFBFBF"/>
                </a:solidFill>
                <a:latin typeface="Arial"/>
                <a:ea typeface="Arial"/>
                <a:cs typeface="Arial"/>
                <a:sym typeface="Arial"/>
              </a:rPr>
              <a:t>: Create fun and engaging content, such as party highlights and feel-good stories, using hashtags like </a:t>
            </a:r>
            <a:r>
              <a:rPr b="1" i="0" lang="en-US" sz="1400" u="none" cap="none" strike="noStrike">
                <a:solidFill>
                  <a:srgbClr val="BFBFBF"/>
                </a:solidFill>
                <a:latin typeface="Arial"/>
                <a:ea typeface="Arial"/>
                <a:cs typeface="Arial"/>
                <a:sym typeface="Arial"/>
              </a:rPr>
              <a:t>#smile</a:t>
            </a:r>
            <a:r>
              <a:rPr b="0" i="0" lang="en-US" sz="1400" u="none" cap="none" strike="noStrike">
                <a:solidFill>
                  <a:srgbClr val="BFBFBF"/>
                </a:solidFill>
                <a:latin typeface="Arial"/>
                <a:ea typeface="Arial"/>
                <a:cs typeface="Arial"/>
                <a:sym typeface="Arial"/>
              </a:rPr>
              <a:t> and </a:t>
            </a:r>
            <a:r>
              <a:rPr b="1" i="0" lang="en-US" sz="1400" u="none" cap="none" strike="noStrike">
                <a:solidFill>
                  <a:srgbClr val="BFBFBF"/>
                </a:solidFill>
                <a:latin typeface="Arial"/>
                <a:ea typeface="Arial"/>
                <a:cs typeface="Arial"/>
                <a:sym typeface="Arial"/>
              </a:rPr>
              <a:t>#happy</a:t>
            </a:r>
            <a:r>
              <a:rPr b="0" i="0" lang="en-US" sz="1400" u="none" cap="none" strike="noStrike">
                <a:solidFill>
                  <a:srgbClr val="BFBFBF"/>
                </a:solidFill>
                <a:latin typeface="Arial"/>
                <a:ea typeface="Arial"/>
                <a:cs typeface="Arial"/>
                <a:sym typeface="Arial"/>
              </a:rPr>
              <a:t>.</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Share Lifestyle and Fashion</a:t>
            </a:r>
            <a:r>
              <a:rPr b="0" i="0" lang="en-US" sz="1400" u="none" cap="none" strike="noStrike">
                <a:solidFill>
                  <a:srgbClr val="BFBFBF"/>
                </a:solidFill>
                <a:latin typeface="Arial"/>
                <a:ea typeface="Arial"/>
                <a:cs typeface="Arial"/>
                <a:sym typeface="Arial"/>
              </a:rPr>
              <a:t>: Post lifestyle tips and fashion inspiration, leveraging hashtags like </a:t>
            </a:r>
            <a:r>
              <a:rPr b="1" i="0" lang="en-US" sz="1400" u="none" cap="none" strike="noStrike">
                <a:solidFill>
                  <a:srgbClr val="BFBFBF"/>
                </a:solidFill>
                <a:latin typeface="Arial"/>
                <a:ea typeface="Arial"/>
                <a:cs typeface="Arial"/>
                <a:sym typeface="Arial"/>
              </a:rPr>
              <a:t>#style</a:t>
            </a:r>
            <a:r>
              <a:rPr b="0" i="0" lang="en-US" sz="1400" u="none" cap="none" strike="noStrike">
                <a:solidFill>
                  <a:srgbClr val="BFBFBF"/>
                </a:solidFill>
                <a:latin typeface="Arial"/>
                <a:ea typeface="Arial"/>
                <a:cs typeface="Arial"/>
                <a:sym typeface="Arial"/>
              </a:rPr>
              <a:t> and </a:t>
            </a:r>
            <a:r>
              <a:rPr b="1" i="0" lang="en-US" sz="1400" u="none" cap="none" strike="noStrike">
                <a:solidFill>
                  <a:srgbClr val="BFBFBF"/>
                </a:solidFill>
                <a:latin typeface="Arial"/>
                <a:ea typeface="Arial"/>
                <a:cs typeface="Arial"/>
                <a:sym typeface="Arial"/>
              </a:rPr>
              <a:t>#fashion</a:t>
            </a:r>
            <a:r>
              <a:rPr b="0" i="0" lang="en-US" sz="1400" u="none" cap="none" strike="noStrike">
                <a:solidFill>
                  <a:srgbClr val="BFBFBF"/>
                </a:solidFill>
                <a:latin typeface="Arial"/>
                <a:ea typeface="Arial"/>
                <a:cs typeface="Arial"/>
                <a:sym typeface="Arial"/>
              </a:rPr>
              <a:t> to engage enthusiasts.</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Feature Social Events</a:t>
            </a:r>
            <a:r>
              <a:rPr b="0" i="0" lang="en-US" sz="1400" u="none" cap="none" strike="noStrike">
                <a:solidFill>
                  <a:srgbClr val="BFBFBF"/>
                </a:solidFill>
                <a:latin typeface="Arial"/>
                <a:ea typeface="Arial"/>
                <a:cs typeface="Arial"/>
                <a:sym typeface="Arial"/>
              </a:rPr>
              <a:t>: Highlight concerts and social moments with hashtags like </a:t>
            </a:r>
            <a:r>
              <a:rPr b="1" i="0" lang="en-US" sz="1400" u="none" cap="none" strike="noStrike">
                <a:solidFill>
                  <a:srgbClr val="BFBFBF"/>
                </a:solidFill>
                <a:latin typeface="Arial"/>
                <a:ea typeface="Arial"/>
                <a:cs typeface="Arial"/>
                <a:sym typeface="Arial"/>
              </a:rPr>
              <a:t>#concert</a:t>
            </a:r>
            <a:r>
              <a:rPr b="0" i="0" lang="en-US" sz="1400" u="none" cap="none" strike="noStrike">
                <a:solidFill>
                  <a:srgbClr val="BFBFBF"/>
                </a:solidFill>
                <a:latin typeface="Arial"/>
                <a:ea typeface="Arial"/>
                <a:cs typeface="Arial"/>
                <a:sym typeface="Arial"/>
              </a:rPr>
              <a:t> and </a:t>
            </a:r>
            <a:r>
              <a:rPr b="1" i="0" lang="en-US" sz="1400" u="none" cap="none" strike="noStrike">
                <a:solidFill>
                  <a:srgbClr val="BFBFBF"/>
                </a:solidFill>
                <a:latin typeface="Arial"/>
                <a:ea typeface="Arial"/>
                <a:cs typeface="Arial"/>
                <a:sym typeface="Arial"/>
              </a:rPr>
              <a:t>#lol</a:t>
            </a:r>
            <a:r>
              <a:rPr b="0" i="0" lang="en-US" sz="1400" u="none" cap="none" strike="noStrike">
                <a:solidFill>
                  <a:srgbClr val="BFBFBF"/>
                </a:solidFill>
                <a:latin typeface="Arial"/>
                <a:ea typeface="Arial"/>
                <a:cs typeface="Arial"/>
                <a:sym typeface="Arial"/>
              </a:rPr>
              <a:t> to connect with entertainment-seeking users.</a:t>
            </a:r>
            <a:endParaRPr/>
          </a:p>
          <a:p>
            <a:pPr indent="-196850" lvl="0" marL="285750" marR="0" rtl="0" algn="l">
              <a:lnSpc>
                <a:spcPct val="100000"/>
              </a:lnSpc>
              <a:spcBef>
                <a:spcPts val="0"/>
              </a:spcBef>
              <a:spcAft>
                <a:spcPts val="0"/>
              </a:spcAft>
              <a:buClr>
                <a:schemeClr val="accent1"/>
              </a:buClr>
              <a:buSzPts val="1400"/>
              <a:buFont typeface="Arial"/>
              <a:buNone/>
            </a:pPr>
            <a:r>
              <a:t/>
            </a:r>
            <a:endParaRPr b="0" i="0" sz="14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400"/>
              <a:buFont typeface="Arial"/>
              <a:buChar char="•"/>
            </a:pPr>
            <a:r>
              <a:rPr b="1" i="0" lang="en-US" sz="1400" u="none" cap="none" strike="noStrike">
                <a:solidFill>
                  <a:srgbClr val="BFBFBF"/>
                </a:solidFill>
                <a:latin typeface="Arial"/>
                <a:ea typeface="Arial"/>
                <a:cs typeface="Arial"/>
                <a:sym typeface="Arial"/>
              </a:rPr>
              <a:t>Mix Content Types</a:t>
            </a:r>
            <a:r>
              <a:rPr b="0" i="0" lang="en-US" sz="1400" u="none" cap="none" strike="noStrike">
                <a:solidFill>
                  <a:srgbClr val="BFBFBF"/>
                </a:solidFill>
                <a:latin typeface="Arial"/>
                <a:ea typeface="Arial"/>
                <a:cs typeface="Arial"/>
                <a:sym typeface="Arial"/>
              </a:rPr>
              <a:t>: Combine different themes (food, lifestyle, emotional) in posts to appeal to diverse audience segments while using trending hashtags.</a:t>
            </a:r>
            <a:endParaRPr/>
          </a:p>
        </p:txBody>
      </p:sp>
    </p:spTree>
  </p:cSld>
  <p:clrMapOvr>
    <a:masterClrMapping/>
  </p:clrMapOvr>
  <p:transition spd="med">
    <p:push/>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pic>
        <p:nvPicPr>
          <p:cNvPr descr="Black and white feathers" id="311" name="Google Shape;311;p18"/>
          <p:cNvPicPr preferRelativeResize="0"/>
          <p:nvPr>
            <p:ph idx="2" type="pic"/>
          </p:nvPr>
        </p:nvPicPr>
        <p:blipFill rotWithShape="1">
          <a:blip r:embed="rId3">
            <a:alphaModFix/>
          </a:blip>
          <a:srcRect b="13823" l="0" r="0" t="13824"/>
          <a:stretch/>
        </p:blipFill>
        <p:spPr>
          <a:xfrm>
            <a:off x="7060223" y="1801139"/>
            <a:ext cx="4580792" cy="5056861"/>
          </a:xfrm>
          <a:prstGeom prst="rect">
            <a:avLst/>
          </a:prstGeom>
          <a:noFill/>
          <a:ln>
            <a:noFill/>
          </a:ln>
        </p:spPr>
      </p:pic>
      <p:sp>
        <p:nvSpPr>
          <p:cNvPr id="312" name="Google Shape;312;p18"/>
          <p:cNvSpPr txBox="1"/>
          <p:nvPr>
            <p:ph type="title"/>
          </p:nvPr>
        </p:nvSpPr>
        <p:spPr>
          <a:xfrm>
            <a:off x="630116" y="646688"/>
            <a:ext cx="4622471" cy="1347883"/>
          </a:xfrm>
          <a:prstGeom prst="rect">
            <a:avLst/>
          </a:prstGeom>
          <a:noFill/>
          <a:ln>
            <a:noFill/>
          </a:ln>
        </p:spPr>
        <p:txBody>
          <a:bodyPr anchorCtr="0" anchor="ctr" bIns="0" lIns="0" spcFirstLastPara="1" rIns="0" wrap="square" tIns="0">
            <a:noAutofit/>
          </a:bodyPr>
          <a:lstStyle/>
          <a:p>
            <a:pPr indent="0" lvl="0" marL="0" rtl="0" algn="l">
              <a:lnSpc>
                <a:spcPct val="75000"/>
              </a:lnSpc>
              <a:spcBef>
                <a:spcPts val="0"/>
              </a:spcBef>
              <a:spcAft>
                <a:spcPts val="0"/>
              </a:spcAft>
              <a:buClr>
                <a:schemeClr val="lt1"/>
              </a:buClr>
              <a:buSzPts val="4800"/>
              <a:buFont typeface="MS PMincho"/>
              <a:buNone/>
            </a:pPr>
            <a:r>
              <a:rPr lang="en-US"/>
              <a:t>STRATEGIES</a:t>
            </a:r>
            <a:endParaRPr/>
          </a:p>
        </p:txBody>
      </p:sp>
      <p:sp>
        <p:nvSpPr>
          <p:cNvPr id="313" name="Google Shape;313;p18"/>
          <p:cNvSpPr txBox="1"/>
          <p:nvPr>
            <p:ph idx="3" type="body"/>
          </p:nvPr>
        </p:nvSpPr>
        <p:spPr>
          <a:xfrm>
            <a:off x="1716458" y="1994571"/>
            <a:ext cx="6479930" cy="4642336"/>
          </a:xfrm>
          <a:prstGeom prst="rect">
            <a:avLst/>
          </a:prstGeom>
          <a:noFill/>
          <a:ln>
            <a:noFill/>
          </a:ln>
        </p:spPr>
        <p:txBody>
          <a:bodyPr anchorCtr="0" anchor="t" bIns="0" lIns="0" spcFirstLastPara="1" rIns="0" wrap="square" tIns="0">
            <a:noAutofit/>
          </a:bodyPr>
          <a:lstStyle/>
          <a:p>
            <a:pPr indent="-285750" lvl="0" marL="285750" rtl="0" algn="l">
              <a:spcBef>
                <a:spcPts val="0"/>
              </a:spcBef>
              <a:spcAft>
                <a:spcPts val="0"/>
              </a:spcAft>
              <a:buClr>
                <a:schemeClr val="accent1"/>
              </a:buClr>
              <a:buSzPts val="1610"/>
              <a:buFont typeface="Arial"/>
              <a:buChar char="•"/>
            </a:pPr>
            <a:r>
              <a:rPr lang="en-US" sz="1400">
                <a:solidFill>
                  <a:srgbClr val="BFBFBF"/>
                </a:solidFill>
              </a:rPr>
              <a:t>Partner with influencers in your niche to reach their audience. Provide them with unique content or products to showcase, increasing your brand’s visibility and credibility.</a:t>
            </a:r>
            <a:endParaRPr/>
          </a:p>
          <a:p>
            <a:pPr indent="-285750" lvl="0" marL="285750" rtl="0" algn="l">
              <a:spcBef>
                <a:spcPts val="880"/>
              </a:spcBef>
              <a:spcAft>
                <a:spcPts val="0"/>
              </a:spcAft>
              <a:buClr>
                <a:schemeClr val="accent1"/>
              </a:buClr>
              <a:buSzPts val="1610"/>
              <a:buFont typeface="Arial"/>
              <a:buChar char="•"/>
            </a:pPr>
            <a:r>
              <a:rPr lang="en-US" sz="1400">
                <a:solidFill>
                  <a:srgbClr val="BFBFBF"/>
                </a:solidFill>
              </a:rPr>
              <a:t>Create valuable and relevant content that resonates with your target audience. Utilize blogs, videos, and social media posts to attract and inform potential users about your offerings.</a:t>
            </a:r>
            <a:endParaRPr/>
          </a:p>
          <a:p>
            <a:pPr indent="-285750" lvl="0" marL="285750" rtl="0" algn="l">
              <a:spcBef>
                <a:spcPts val="880"/>
              </a:spcBef>
              <a:spcAft>
                <a:spcPts val="0"/>
              </a:spcAft>
              <a:buClr>
                <a:schemeClr val="accent1"/>
              </a:buClr>
              <a:buSzPts val="1610"/>
              <a:buFont typeface="Arial"/>
              <a:buChar char="•"/>
            </a:pPr>
            <a:r>
              <a:rPr lang="en-US" sz="1400">
                <a:solidFill>
                  <a:srgbClr val="BFBFBF"/>
                </a:solidFill>
              </a:rPr>
              <a:t>Offer rewards for engaging with your content, such as points for comments, shares, or participation in discussions. These points can be redeemed for discounts, products, or exclusive content.</a:t>
            </a:r>
            <a:endParaRPr/>
          </a:p>
          <a:p>
            <a:pPr indent="-285750" lvl="0" marL="285750" rtl="0" algn="l">
              <a:spcBef>
                <a:spcPts val="880"/>
              </a:spcBef>
              <a:spcAft>
                <a:spcPts val="0"/>
              </a:spcAft>
              <a:buClr>
                <a:schemeClr val="accent1"/>
              </a:buClr>
              <a:buSzPts val="1610"/>
              <a:buFont typeface="Arial"/>
              <a:buChar char="•"/>
            </a:pPr>
            <a:r>
              <a:rPr lang="en-US" sz="1400">
                <a:solidFill>
                  <a:srgbClr val="BFBFBF"/>
                </a:solidFill>
              </a:rPr>
              <a:t>Incorporate interactive elements like polls, quizzes, or surveys in your content to encourage user participation. This increases engagement and provides valuable feedback.</a:t>
            </a:r>
            <a:endParaRPr/>
          </a:p>
          <a:p>
            <a:pPr indent="-285750" lvl="0" marL="285750" rtl="0" algn="l">
              <a:spcBef>
                <a:spcPts val="880"/>
              </a:spcBef>
              <a:spcAft>
                <a:spcPts val="0"/>
              </a:spcAft>
              <a:buClr>
                <a:schemeClr val="accent1"/>
              </a:buClr>
              <a:buSzPts val="1610"/>
              <a:buFont typeface="Arial"/>
              <a:buChar char="•"/>
            </a:pPr>
            <a:r>
              <a:rPr i="0" lang="en-US" sz="1400" u="none" cap="none" strike="noStrike">
                <a:solidFill>
                  <a:srgbClr val="BFBFBF"/>
                </a:solidFill>
                <a:latin typeface="Arial"/>
                <a:ea typeface="Arial"/>
                <a:cs typeface="Arial"/>
                <a:sym typeface="Arial"/>
              </a:rPr>
              <a:t>Use social media and online advertising to target specific demographics that align with your user base. Use eye-catching visuals and compelling calls-to-action to attract attention.</a:t>
            </a:r>
            <a:endParaRPr/>
          </a:p>
          <a:p>
            <a:pPr indent="-98425" lvl="0" marL="171450" rtl="0" algn="l">
              <a:spcBef>
                <a:spcPts val="800"/>
              </a:spcBef>
              <a:spcAft>
                <a:spcPts val="0"/>
              </a:spcAft>
              <a:buClr>
                <a:schemeClr val="accent1"/>
              </a:buClr>
              <a:buSzPts val="1150"/>
              <a:buFont typeface="Arial"/>
              <a:buNone/>
            </a:pPr>
            <a:r>
              <a:t/>
            </a:r>
            <a:endParaRPr b="0" i="0" sz="1000" u="none" cap="none" strike="noStrike">
              <a:solidFill>
                <a:srgbClr val="BFBFBF"/>
              </a:solidFill>
              <a:latin typeface="Arial"/>
              <a:ea typeface="Arial"/>
              <a:cs typeface="Arial"/>
              <a:sym typeface="Arial"/>
            </a:endParaRPr>
          </a:p>
          <a:p>
            <a:pPr indent="-98425" lvl="0" marL="171450" rtl="0" algn="l">
              <a:spcBef>
                <a:spcPts val="800"/>
              </a:spcBef>
              <a:spcAft>
                <a:spcPts val="0"/>
              </a:spcAft>
              <a:buClr>
                <a:schemeClr val="accent1"/>
              </a:buClr>
              <a:buSzPts val="1150"/>
              <a:buFont typeface="Arial"/>
              <a:buNone/>
            </a:pPr>
            <a:r>
              <a:t/>
            </a:r>
            <a:endParaRPr sz="1000">
              <a:solidFill>
                <a:srgbClr val="BFBFBF"/>
              </a:solidFill>
            </a:endParaRPr>
          </a:p>
          <a:p>
            <a:pPr indent="-83820" lvl="0" marL="171450" rtl="0" algn="l">
              <a:spcBef>
                <a:spcPts val="840"/>
              </a:spcBef>
              <a:spcAft>
                <a:spcPts val="0"/>
              </a:spcAft>
              <a:buClr>
                <a:schemeClr val="accent1"/>
              </a:buClr>
              <a:buSzPts val="1380"/>
              <a:buFont typeface="Arial"/>
              <a:buNone/>
            </a:pPr>
            <a:r>
              <a:t/>
            </a:r>
            <a:endParaRPr sz="1200">
              <a:solidFill>
                <a:srgbClr val="BFBFBF"/>
              </a:solidFill>
            </a:endParaRPr>
          </a:p>
          <a:p>
            <a:pPr indent="-183515" lvl="0" marL="285750" rtl="0" algn="l">
              <a:spcBef>
                <a:spcPts val="880"/>
              </a:spcBef>
              <a:spcAft>
                <a:spcPts val="0"/>
              </a:spcAft>
              <a:buClr>
                <a:schemeClr val="accent1"/>
              </a:buClr>
              <a:buSzPts val="1610"/>
              <a:buFont typeface="Arial"/>
              <a:buNone/>
            </a:pPr>
            <a:r>
              <a:t/>
            </a:r>
            <a:endParaRPr>
              <a:solidFill>
                <a:srgbClr val="BFBFB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pic>
        <p:nvPicPr>
          <p:cNvPr descr="Colorful flags and feathers" id="318" name="Google Shape;318;p19"/>
          <p:cNvPicPr preferRelativeResize="0"/>
          <p:nvPr>
            <p:ph idx="2" type="pic"/>
          </p:nvPr>
        </p:nvPicPr>
        <p:blipFill rotWithShape="1">
          <a:blip r:embed="rId3">
            <a:alphaModFix/>
          </a:blip>
          <a:srcRect b="0" l="8157" r="8158" t="0"/>
          <a:stretch/>
        </p:blipFill>
        <p:spPr>
          <a:xfrm>
            <a:off x="1064441" y="890014"/>
            <a:ext cx="5863703" cy="5967987"/>
          </a:xfrm>
          <a:prstGeom prst="rect">
            <a:avLst/>
          </a:prstGeom>
          <a:noFill/>
          <a:ln>
            <a:noFill/>
          </a:ln>
        </p:spPr>
      </p:pic>
      <p:sp>
        <p:nvSpPr>
          <p:cNvPr id="319" name="Google Shape;319;p19"/>
          <p:cNvSpPr txBox="1"/>
          <p:nvPr>
            <p:ph type="title"/>
          </p:nvPr>
        </p:nvSpPr>
        <p:spPr>
          <a:xfrm>
            <a:off x="4149775" y="631150"/>
            <a:ext cx="5556738" cy="1459523"/>
          </a:xfrm>
          <a:prstGeom prst="rect">
            <a:avLst/>
          </a:prstGeom>
          <a:noFill/>
          <a:ln>
            <a:noFill/>
          </a:ln>
        </p:spPr>
        <p:txBody>
          <a:bodyPr anchorCtr="0" anchor="t" bIns="0" lIns="0" spcFirstLastPara="1" rIns="0" wrap="square" tIns="0">
            <a:noAutofit/>
          </a:bodyPr>
          <a:lstStyle/>
          <a:p>
            <a:pPr indent="0" lvl="0" marL="0" rtl="0" algn="ctr">
              <a:lnSpc>
                <a:spcPct val="75000"/>
              </a:lnSpc>
              <a:spcBef>
                <a:spcPts val="0"/>
              </a:spcBef>
              <a:spcAft>
                <a:spcPts val="0"/>
              </a:spcAft>
              <a:buClr>
                <a:schemeClr val="lt1"/>
              </a:buClr>
              <a:buSzPts val="7200"/>
              <a:buFont typeface="MS PMincho"/>
              <a:buNone/>
            </a:pPr>
            <a:r>
              <a:rPr b="1" lang="en-US" sz="7200"/>
              <a:t>SUMMARY</a:t>
            </a:r>
            <a:endParaRPr/>
          </a:p>
        </p:txBody>
      </p:sp>
      <p:sp>
        <p:nvSpPr>
          <p:cNvPr id="320" name="Google Shape;320;p19"/>
          <p:cNvSpPr txBox="1"/>
          <p:nvPr>
            <p:ph idx="1" type="body"/>
          </p:nvPr>
        </p:nvSpPr>
        <p:spPr>
          <a:xfrm>
            <a:off x="7252771" y="1916569"/>
            <a:ext cx="3733521" cy="4396307"/>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SzPts val="2300"/>
              <a:buNone/>
            </a:pPr>
            <a:r>
              <a:rPr lang="en-US" sz="2000">
                <a:solidFill>
                  <a:srgbClr val="BFBFBF"/>
                </a:solidFill>
              </a:rPr>
              <a:t>By combining strategies to attract new users with engaging techniques, you can create a dynamic environment that fosters user growth and enhances overall satisfaction. Focusing on community-building and personalized experiences will help in retaining users and encouraging them to engage more deeply with your brand.</a:t>
            </a:r>
            <a:endParaRPr/>
          </a:p>
          <a:p>
            <a:pPr indent="0" lvl="0" marL="0" rtl="0" algn="ctr">
              <a:spcBef>
                <a:spcPts val="1000"/>
              </a:spcBef>
              <a:spcAft>
                <a:spcPts val="0"/>
              </a:spcAft>
              <a:buSzPts val="2300"/>
              <a:buNone/>
            </a:pPr>
            <a:r>
              <a:t/>
            </a:r>
            <a:endParaRPr sz="2000">
              <a:solidFill>
                <a:srgbClr val="BFBFBF"/>
              </a:solidFill>
            </a:endParaRPr>
          </a:p>
        </p:txBody>
      </p:sp>
    </p:spTree>
  </p:cSld>
  <p:clrMapOvr>
    <a:masterClrMapping/>
  </p:clrMapOvr>
  <mc:AlternateContent>
    <mc:Choice Requires="p14">
      <p:transition spd="slow" p14:dur="1400">
        <p14:rippl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descr="Black and white feathers" id="188" name="Google Shape;188;p2"/>
          <p:cNvPicPr preferRelativeResize="0"/>
          <p:nvPr>
            <p:ph idx="2" type="pic"/>
          </p:nvPr>
        </p:nvPicPr>
        <p:blipFill rotWithShape="1">
          <a:blip r:embed="rId3">
            <a:alphaModFix/>
          </a:blip>
          <a:srcRect b="13823" l="0" r="0" t="13824"/>
          <a:stretch/>
        </p:blipFill>
        <p:spPr>
          <a:xfrm>
            <a:off x="6415601" y="1096635"/>
            <a:ext cx="4541879" cy="4926943"/>
          </a:xfrm>
          <a:prstGeom prst="rect">
            <a:avLst/>
          </a:prstGeom>
          <a:noFill/>
          <a:ln>
            <a:noFill/>
          </a:ln>
        </p:spPr>
      </p:pic>
      <p:sp>
        <p:nvSpPr>
          <p:cNvPr id="189" name="Google Shape;189;p2"/>
          <p:cNvSpPr txBox="1"/>
          <p:nvPr>
            <p:ph type="title"/>
          </p:nvPr>
        </p:nvSpPr>
        <p:spPr>
          <a:xfrm>
            <a:off x="1079075" y="578521"/>
            <a:ext cx="4622471" cy="2384319"/>
          </a:xfrm>
          <a:prstGeom prst="rect">
            <a:avLst/>
          </a:prstGeom>
          <a:noFill/>
          <a:ln>
            <a:noFill/>
          </a:ln>
        </p:spPr>
        <p:txBody>
          <a:bodyPr anchorCtr="0" anchor="ctr" bIns="0" lIns="0" spcFirstLastPara="1" rIns="0" wrap="square" tIns="0">
            <a:noAutofit/>
          </a:bodyPr>
          <a:lstStyle/>
          <a:p>
            <a:pPr indent="0" lvl="0" marL="0" rtl="0" algn="l">
              <a:lnSpc>
                <a:spcPct val="75000"/>
              </a:lnSpc>
              <a:spcBef>
                <a:spcPts val="0"/>
              </a:spcBef>
              <a:spcAft>
                <a:spcPts val="0"/>
              </a:spcAft>
              <a:buClr>
                <a:schemeClr val="lt1"/>
              </a:buClr>
              <a:buSzPts val="6600"/>
              <a:buFont typeface="MS PMincho"/>
              <a:buNone/>
            </a:pPr>
            <a:r>
              <a:rPr lang="en-US" sz="6600"/>
              <a:t>AGENDA : </a:t>
            </a:r>
            <a:endParaRPr/>
          </a:p>
        </p:txBody>
      </p:sp>
      <p:sp>
        <p:nvSpPr>
          <p:cNvPr id="190" name="Google Shape;190;p2"/>
          <p:cNvSpPr txBox="1"/>
          <p:nvPr>
            <p:ph idx="3" type="body"/>
          </p:nvPr>
        </p:nvSpPr>
        <p:spPr>
          <a:xfrm>
            <a:off x="2435689" y="2724727"/>
            <a:ext cx="5202784" cy="2558884"/>
          </a:xfrm>
          <a:prstGeom prst="rect">
            <a:avLst/>
          </a:prstGeom>
          <a:noFill/>
          <a:ln>
            <a:noFill/>
          </a:ln>
        </p:spPr>
        <p:txBody>
          <a:bodyPr anchorCtr="0" anchor="t" bIns="0" lIns="0" spcFirstLastPara="1" rIns="0" wrap="square" tIns="0">
            <a:noAutofit/>
          </a:bodyPr>
          <a:lstStyle/>
          <a:p>
            <a:pPr indent="-285750" lvl="0" marL="285750" rtl="0" algn="l">
              <a:spcBef>
                <a:spcPts val="0"/>
              </a:spcBef>
              <a:spcAft>
                <a:spcPts val="0"/>
              </a:spcAft>
              <a:buSzPts val="2300"/>
              <a:buFont typeface="Noto Sans Symbols"/>
              <a:buChar char="❑"/>
            </a:pPr>
            <a:r>
              <a:rPr b="0" i="0" lang="en-US" sz="2000" u="none" strike="noStrike">
                <a:latin typeface="Lato"/>
                <a:ea typeface="Lato"/>
                <a:cs typeface="Lato"/>
                <a:sym typeface="Lato"/>
              </a:rPr>
              <a:t>Problem Statement</a:t>
            </a:r>
            <a:endParaRPr/>
          </a:p>
          <a:p>
            <a:pPr indent="0" lvl="0" marL="0" rtl="0" algn="l">
              <a:spcBef>
                <a:spcPts val="0"/>
              </a:spcBef>
              <a:spcAft>
                <a:spcPts val="0"/>
              </a:spcAft>
              <a:buSzPts val="2300"/>
              <a:buNone/>
            </a:pPr>
            <a:r>
              <a:t/>
            </a:r>
            <a:endParaRPr b="0" i="0" sz="2000" u="none" strike="noStrike">
              <a:latin typeface="Lato"/>
              <a:ea typeface="Lato"/>
              <a:cs typeface="Lato"/>
              <a:sym typeface="Lato"/>
            </a:endParaRPr>
          </a:p>
          <a:p>
            <a:pPr indent="-342900" lvl="0" marL="342900" rtl="0" algn="l">
              <a:spcBef>
                <a:spcPts val="0"/>
              </a:spcBef>
              <a:spcAft>
                <a:spcPts val="0"/>
              </a:spcAft>
              <a:buSzPts val="2300"/>
              <a:buFont typeface="Noto Sans Symbols"/>
              <a:buChar char="❑"/>
            </a:pPr>
            <a:r>
              <a:rPr b="0" i="0" lang="en-US" sz="2000" u="none" strike="noStrike">
                <a:latin typeface="Lato"/>
                <a:ea typeface="Lato"/>
                <a:cs typeface="Lato"/>
                <a:sym typeface="Lato"/>
              </a:rPr>
              <a:t>Data Description</a:t>
            </a:r>
            <a:endParaRPr/>
          </a:p>
          <a:p>
            <a:pPr indent="-196850" lvl="0" marL="342900" rtl="0" algn="l">
              <a:spcBef>
                <a:spcPts val="0"/>
              </a:spcBef>
              <a:spcAft>
                <a:spcPts val="0"/>
              </a:spcAft>
              <a:buSzPts val="2300"/>
              <a:buFont typeface="Noto Sans Symbols"/>
              <a:buNone/>
            </a:pPr>
            <a:r>
              <a:t/>
            </a:r>
            <a:endParaRPr b="0" i="0" sz="2000" u="none" strike="noStrike">
              <a:latin typeface="Lato"/>
              <a:ea typeface="Lato"/>
              <a:cs typeface="Lato"/>
              <a:sym typeface="Lato"/>
            </a:endParaRPr>
          </a:p>
          <a:p>
            <a:pPr indent="-342900" lvl="0" marL="342900" rtl="0" algn="l">
              <a:spcBef>
                <a:spcPts val="0"/>
              </a:spcBef>
              <a:spcAft>
                <a:spcPts val="0"/>
              </a:spcAft>
              <a:buSzPts val="2300"/>
              <a:buFont typeface="Noto Sans Symbols"/>
              <a:buChar char="❑"/>
            </a:pPr>
            <a:r>
              <a:rPr b="0" i="0" lang="en-US" sz="2000" u="none" strike="noStrike">
                <a:latin typeface="Lato"/>
                <a:ea typeface="Lato"/>
                <a:cs typeface="Lato"/>
                <a:sym typeface="Lato"/>
              </a:rPr>
              <a:t>Objective Key Metrics and Visualizations</a:t>
            </a:r>
            <a:endParaRPr/>
          </a:p>
          <a:p>
            <a:pPr indent="-196850" lvl="0" marL="342900" rtl="0" algn="l">
              <a:spcBef>
                <a:spcPts val="0"/>
              </a:spcBef>
              <a:spcAft>
                <a:spcPts val="0"/>
              </a:spcAft>
              <a:buSzPts val="2300"/>
              <a:buFont typeface="Noto Sans Symbols"/>
              <a:buNone/>
            </a:pPr>
            <a:r>
              <a:t/>
            </a:r>
            <a:endParaRPr b="0" i="0" sz="2000" u="none" strike="noStrike">
              <a:latin typeface="Lato"/>
              <a:ea typeface="Lato"/>
              <a:cs typeface="Lato"/>
              <a:sym typeface="Lato"/>
            </a:endParaRPr>
          </a:p>
          <a:p>
            <a:pPr indent="-342900" lvl="0" marL="342900" rtl="0" algn="l">
              <a:spcBef>
                <a:spcPts val="0"/>
              </a:spcBef>
              <a:spcAft>
                <a:spcPts val="0"/>
              </a:spcAft>
              <a:buSzPts val="2300"/>
              <a:buFont typeface="Noto Sans Symbols"/>
              <a:buChar char="❑"/>
            </a:pPr>
            <a:r>
              <a:rPr b="0" i="0" lang="en-US" sz="2000" u="none" strike="noStrike">
                <a:latin typeface="Lato"/>
                <a:ea typeface="Lato"/>
                <a:cs typeface="Lato"/>
                <a:sym typeface="Lato"/>
              </a:rPr>
              <a:t>Subjective Question for Insights</a:t>
            </a:r>
            <a:endParaRPr/>
          </a:p>
        </p:txBody>
      </p:sp>
    </p:spTree>
  </p:cSld>
  <p:clrMapOvr>
    <a:masterClrMapping/>
  </p:clrMapOvr>
  <mc:AlternateContent>
    <mc:Choice Requires="p14">
      <p:transition spd="slow" p14:dur="3400">
        <p14:reveal dir="l"/>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0"/>
          <p:cNvSpPr txBox="1"/>
          <p:nvPr>
            <p:ph type="title"/>
          </p:nvPr>
        </p:nvSpPr>
        <p:spPr>
          <a:xfrm>
            <a:off x="862225" y="1103830"/>
            <a:ext cx="4720891" cy="1032920"/>
          </a:xfrm>
          <a:prstGeom prst="rect">
            <a:avLst/>
          </a:prstGeom>
          <a:noFill/>
          <a:ln>
            <a:noFill/>
          </a:ln>
        </p:spPr>
        <p:txBody>
          <a:bodyPr anchorCtr="0" anchor="ctr" bIns="0" lIns="0" spcFirstLastPara="1" rIns="0" wrap="square" tIns="0">
            <a:noAutofit/>
          </a:bodyPr>
          <a:lstStyle/>
          <a:p>
            <a:pPr indent="0" lvl="0" marL="0" rtl="0" algn="l">
              <a:lnSpc>
                <a:spcPct val="75000"/>
              </a:lnSpc>
              <a:spcBef>
                <a:spcPts val="0"/>
              </a:spcBef>
              <a:spcAft>
                <a:spcPts val="0"/>
              </a:spcAft>
              <a:buClr>
                <a:schemeClr val="lt1"/>
              </a:buClr>
              <a:buSzPts val="7200"/>
              <a:buFont typeface="MS PMincho"/>
              <a:buNone/>
            </a:pPr>
            <a:r>
              <a:rPr lang="en-US" sz="7200"/>
              <a:t>THE END </a:t>
            </a:r>
            <a:endParaRPr/>
          </a:p>
        </p:txBody>
      </p:sp>
      <p:sp>
        <p:nvSpPr>
          <p:cNvPr id="326" name="Google Shape;326;p20"/>
          <p:cNvSpPr txBox="1"/>
          <p:nvPr>
            <p:ph idx="1" type="body"/>
          </p:nvPr>
        </p:nvSpPr>
        <p:spPr>
          <a:xfrm>
            <a:off x="1411889" y="2338497"/>
            <a:ext cx="10071100" cy="466725"/>
          </a:xfrm>
          <a:prstGeom prst="rect">
            <a:avLst/>
          </a:prstGeom>
          <a:noFill/>
          <a:ln>
            <a:noFill/>
          </a:ln>
        </p:spPr>
        <p:txBody>
          <a:bodyPr anchorCtr="0" anchor="t" bIns="45700" lIns="0" spcFirstLastPara="1" rIns="0" wrap="square" tIns="45700">
            <a:noAutofit/>
          </a:bodyPr>
          <a:lstStyle/>
          <a:p>
            <a:pPr indent="0" lvl="0" marL="0" rtl="0" algn="l">
              <a:spcBef>
                <a:spcPts val="0"/>
              </a:spcBef>
              <a:spcAft>
                <a:spcPts val="0"/>
              </a:spcAft>
              <a:buSzPts val="1610"/>
              <a:buNone/>
            </a:pPr>
            <a:r>
              <a:rPr lang="en-US">
                <a:solidFill>
                  <a:schemeClr val="accent1"/>
                </a:solidFill>
              </a:rPr>
              <a:t>WRAP UP THE TRIP INTO HISTORY AND ADD YOUR FINAL THOUGHTS, IDEAS, AND QUESTIONS.</a:t>
            </a:r>
            <a:endParaRPr/>
          </a:p>
          <a:p>
            <a:pPr indent="0" lvl="0" marL="0" rtl="0" algn="l">
              <a:spcBef>
                <a:spcPts val="880"/>
              </a:spcBef>
              <a:spcAft>
                <a:spcPts val="0"/>
              </a:spcAft>
              <a:buSzPts val="1610"/>
              <a:buNone/>
            </a:pPr>
            <a:r>
              <a:t/>
            </a:r>
            <a:endParaRPr>
              <a:solidFill>
                <a:schemeClr val="accent1"/>
              </a:solidFill>
            </a:endParaRPr>
          </a:p>
        </p:txBody>
      </p:sp>
      <p:pic>
        <p:nvPicPr>
          <p:cNvPr descr="Ethnic baskets " id="327" name="Google Shape;327;p20"/>
          <p:cNvPicPr preferRelativeResize="0"/>
          <p:nvPr>
            <p:ph idx="2" type="pic"/>
          </p:nvPr>
        </p:nvPicPr>
        <p:blipFill rotWithShape="1">
          <a:blip r:embed="rId3">
            <a:alphaModFix/>
          </a:blip>
          <a:srcRect b="0" l="14478" r="14477" t="0"/>
          <a:stretch/>
        </p:blipFill>
        <p:spPr>
          <a:xfrm>
            <a:off x="1054644" y="3006969"/>
            <a:ext cx="2868497" cy="2688134"/>
          </a:xfrm>
          <a:prstGeom prst="rect">
            <a:avLst/>
          </a:prstGeom>
          <a:noFill/>
          <a:ln>
            <a:noFill/>
          </a:ln>
        </p:spPr>
      </p:pic>
      <p:pic>
        <p:nvPicPr>
          <p:cNvPr descr="Ethnic pottery " id="328" name="Google Shape;328;p20"/>
          <p:cNvPicPr preferRelativeResize="0"/>
          <p:nvPr>
            <p:ph idx="4" type="pic"/>
          </p:nvPr>
        </p:nvPicPr>
        <p:blipFill rotWithShape="1">
          <a:blip r:embed="rId4">
            <a:alphaModFix/>
          </a:blip>
          <a:srcRect b="0" l="14438" r="14437" t="0"/>
          <a:stretch/>
        </p:blipFill>
        <p:spPr>
          <a:xfrm>
            <a:off x="4247259" y="2903875"/>
            <a:ext cx="2939694" cy="2754854"/>
          </a:xfrm>
          <a:prstGeom prst="rect">
            <a:avLst/>
          </a:prstGeom>
          <a:noFill/>
          <a:ln>
            <a:noFill/>
          </a:ln>
        </p:spPr>
      </p:pic>
      <p:pic>
        <p:nvPicPr>
          <p:cNvPr descr="Traditional games" id="329" name="Google Shape;329;p20"/>
          <p:cNvPicPr preferRelativeResize="0"/>
          <p:nvPr>
            <p:ph idx="6" type="pic"/>
          </p:nvPr>
        </p:nvPicPr>
        <p:blipFill rotWithShape="1">
          <a:blip r:embed="rId5">
            <a:alphaModFix/>
          </a:blip>
          <a:srcRect b="18751" l="0" r="0" t="18751"/>
          <a:stretch/>
        </p:blipFill>
        <p:spPr>
          <a:xfrm>
            <a:off x="7500409" y="2903875"/>
            <a:ext cx="2939694" cy="2754854"/>
          </a:xfrm>
          <a:prstGeom prst="rect">
            <a:avLst/>
          </a:prstGeom>
          <a:noFill/>
          <a:ln>
            <a:noFill/>
          </a:ln>
        </p:spPr>
      </p:pic>
    </p:spTree>
  </p:cSld>
  <p:clrMapOvr>
    <a:masterClrMapping/>
  </p:clrMapOvr>
  <mc:AlternateContent>
    <mc:Choice Requires="p14">
      <p:transition spd="slow" p14:dur="4000">
        <p14:vortex dir="r"/>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descr="A person riding a horse on a cliff" id="195" name="Google Shape;195;p3"/>
          <p:cNvPicPr preferRelativeResize="0"/>
          <p:nvPr>
            <p:ph idx="2" type="pic"/>
          </p:nvPr>
        </p:nvPicPr>
        <p:blipFill rotWithShape="1">
          <a:blip r:embed="rId3">
            <a:alphaModFix/>
          </a:blip>
          <a:srcRect b="0" l="40" r="39" t="0"/>
          <a:stretch/>
        </p:blipFill>
        <p:spPr>
          <a:xfrm>
            <a:off x="759091" y="1251526"/>
            <a:ext cx="6507002" cy="5606474"/>
          </a:xfrm>
          <a:prstGeom prst="rect">
            <a:avLst/>
          </a:prstGeom>
          <a:noFill/>
          <a:ln>
            <a:noFill/>
          </a:ln>
        </p:spPr>
      </p:pic>
      <p:sp>
        <p:nvSpPr>
          <p:cNvPr id="196" name="Google Shape;196;p3"/>
          <p:cNvSpPr txBox="1"/>
          <p:nvPr>
            <p:ph type="title"/>
          </p:nvPr>
        </p:nvSpPr>
        <p:spPr>
          <a:xfrm>
            <a:off x="1075451" y="-272625"/>
            <a:ext cx="6840000" cy="1938600"/>
          </a:xfrm>
          <a:prstGeom prst="rect">
            <a:avLst/>
          </a:prstGeom>
          <a:noFill/>
          <a:ln>
            <a:noFill/>
          </a:ln>
        </p:spPr>
        <p:txBody>
          <a:bodyPr anchorCtr="0" anchor="b" bIns="0" lIns="0" spcFirstLastPara="1" rIns="0" wrap="square" tIns="0">
            <a:noAutofit/>
          </a:bodyPr>
          <a:lstStyle/>
          <a:p>
            <a:pPr indent="0" lvl="0" marL="0" rtl="0" algn="l">
              <a:lnSpc>
                <a:spcPct val="75000"/>
              </a:lnSpc>
              <a:spcBef>
                <a:spcPts val="0"/>
              </a:spcBef>
              <a:spcAft>
                <a:spcPts val="0"/>
              </a:spcAft>
              <a:buClr>
                <a:schemeClr val="lt1"/>
              </a:buClr>
              <a:buSzPts val="6600"/>
              <a:buFont typeface="MS PMincho"/>
              <a:buNone/>
            </a:pPr>
            <a:r>
              <a:rPr lang="en-US" sz="6600"/>
              <a:t>INTRODUCTION</a:t>
            </a:r>
            <a:endParaRPr/>
          </a:p>
        </p:txBody>
      </p:sp>
      <p:sp>
        <p:nvSpPr>
          <p:cNvPr id="197" name="Google Shape;197;p3"/>
          <p:cNvSpPr txBox="1"/>
          <p:nvPr>
            <p:ph idx="1" type="body"/>
          </p:nvPr>
        </p:nvSpPr>
        <p:spPr>
          <a:xfrm>
            <a:off x="7319122" y="2207491"/>
            <a:ext cx="4106260" cy="342669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800"/>
              <a:buFont typeface="Lato"/>
              <a:buNone/>
            </a:pPr>
            <a:r>
              <a:rPr b="0" i="0" lang="en-US" sz="1800" u="none" cap="none" strike="noStrike">
                <a:latin typeface="Lato"/>
                <a:ea typeface="Lato"/>
                <a:cs typeface="Lato"/>
                <a:sym typeface="Lato"/>
              </a:rPr>
              <a:t>Instagram was launched in October 2010 by Kevin Systrom and Mike Krieger as a photo-sharing app focused on simplicity and creativity. Initially designed to enhance mobile photos with filters, it quickly grew in popularity. By 2012, Facebook acquired Instagram, expanding its reach and adding new features like Stories, Explore, and Reels, transforming it into a global social media powerhouse.</a:t>
            </a:r>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
          <p:cNvSpPr txBox="1"/>
          <p:nvPr>
            <p:ph type="title"/>
          </p:nvPr>
        </p:nvSpPr>
        <p:spPr>
          <a:xfrm>
            <a:off x="803564" y="843834"/>
            <a:ext cx="5735781" cy="1938529"/>
          </a:xfrm>
          <a:prstGeom prst="rect">
            <a:avLst/>
          </a:prstGeom>
          <a:noFill/>
          <a:ln>
            <a:noFill/>
          </a:ln>
        </p:spPr>
        <p:txBody>
          <a:bodyPr anchorCtr="0" anchor="b" bIns="0" lIns="0" spcFirstLastPara="1" rIns="0" wrap="square" tIns="0">
            <a:noAutofit/>
          </a:bodyPr>
          <a:lstStyle/>
          <a:p>
            <a:pPr indent="0" lvl="0" marL="0" rtl="0" algn="l">
              <a:lnSpc>
                <a:spcPct val="75000"/>
              </a:lnSpc>
              <a:spcBef>
                <a:spcPts val="0"/>
              </a:spcBef>
              <a:spcAft>
                <a:spcPts val="0"/>
              </a:spcAft>
              <a:buClr>
                <a:schemeClr val="lt1"/>
              </a:buClr>
              <a:buSzPts val="4800"/>
              <a:buFont typeface="MS PMincho"/>
              <a:buNone/>
            </a:pPr>
            <a:r>
              <a:rPr lang="en-US" sz="4800"/>
              <a:t>PROBLEM 								STATEMENT</a:t>
            </a:r>
            <a:endParaRPr/>
          </a:p>
        </p:txBody>
      </p:sp>
      <p:sp>
        <p:nvSpPr>
          <p:cNvPr id="203" name="Google Shape;203;p4"/>
          <p:cNvSpPr txBox="1"/>
          <p:nvPr>
            <p:ph idx="3" type="body"/>
          </p:nvPr>
        </p:nvSpPr>
        <p:spPr>
          <a:xfrm>
            <a:off x="1305659" y="2983347"/>
            <a:ext cx="4579937" cy="276142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SzPts val="2070"/>
              <a:buNone/>
            </a:pPr>
            <a:r>
              <a:rPr b="0" i="0" lang="en-US" sz="1800" u="none" strike="noStrike">
                <a:latin typeface="Arial"/>
                <a:ea typeface="Arial"/>
                <a:cs typeface="Arial"/>
                <a:sym typeface="Arial"/>
              </a:rPr>
              <a:t>You are hired as a data analyst at Meta and asked to collaborate with Marketing team. Marketing teams wants to leverage Instagram's user data to develop targeted marketing strategies that will increase user engagement, retention, and acquisition. Provide insights and recommendations to address the following objectives.</a:t>
            </a:r>
            <a:endParaRPr sz="1800"/>
          </a:p>
        </p:txBody>
      </p:sp>
      <p:pic>
        <p:nvPicPr>
          <p:cNvPr id="204" name="Google Shape;204;p4"/>
          <p:cNvPicPr preferRelativeResize="0"/>
          <p:nvPr>
            <p:ph idx="2" type="pic"/>
          </p:nvPr>
        </p:nvPicPr>
        <p:blipFill rotWithShape="1">
          <a:blip r:embed="rId3">
            <a:alphaModFix/>
          </a:blip>
          <a:srcRect b="4195" l="0" r="0" t="4196"/>
          <a:stretch/>
        </p:blipFill>
        <p:spPr>
          <a:xfrm>
            <a:off x="6910099" y="0"/>
            <a:ext cx="4579937" cy="6858000"/>
          </a:xfrm>
          <a:prstGeom prst="rect">
            <a:avLst/>
          </a:prstGeom>
          <a:noFill/>
          <a:ln>
            <a:noFill/>
          </a:ln>
        </p:spPr>
      </p:pic>
    </p:spTree>
  </p:cSld>
  <p:clrMapOvr>
    <a:masterClrMapping/>
  </p:clrMapOvr>
  <mc:AlternateContent>
    <mc:Choice Requires="p14">
      <p:transition spd="slow" p14:dur="1400">
        <p14:rippl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descr="A large rock formation in a desert" id="209" name="Google Shape;209;p5"/>
          <p:cNvPicPr preferRelativeResize="0"/>
          <p:nvPr>
            <p:ph idx="2" type="pic"/>
          </p:nvPr>
        </p:nvPicPr>
        <p:blipFill rotWithShape="1">
          <a:blip r:embed="rId3">
            <a:alphaModFix/>
          </a:blip>
          <a:srcRect b="15" l="0" r="0" t="15"/>
          <a:stretch/>
        </p:blipFill>
        <p:spPr>
          <a:xfrm>
            <a:off x="0" y="760618"/>
            <a:ext cx="11324214" cy="5170510"/>
          </a:xfrm>
          <a:prstGeom prst="rect">
            <a:avLst/>
          </a:prstGeom>
          <a:noFill/>
          <a:ln>
            <a:noFill/>
          </a:ln>
        </p:spPr>
      </p:pic>
      <p:sp>
        <p:nvSpPr>
          <p:cNvPr id="210" name="Google Shape;210;p5"/>
          <p:cNvSpPr txBox="1"/>
          <p:nvPr/>
        </p:nvSpPr>
        <p:spPr>
          <a:xfrm>
            <a:off x="1708727" y="1810327"/>
            <a:ext cx="6889173" cy="2106538"/>
          </a:xfrm>
          <a:prstGeom prst="rect">
            <a:avLst/>
          </a:prstGeom>
          <a:noFill/>
          <a:ln>
            <a:noFill/>
          </a:ln>
        </p:spPr>
        <p:txBody>
          <a:bodyPr anchorCtr="0" anchor="t" bIns="0" lIns="0" spcFirstLastPara="1" rIns="0" wrap="square" tIns="0">
            <a:normAutofit/>
          </a:bodyPr>
          <a:lstStyle/>
          <a:p>
            <a:pPr indent="0" lvl="0" marL="0" marR="0" rtl="0" algn="l">
              <a:lnSpc>
                <a:spcPct val="75000"/>
              </a:lnSpc>
              <a:spcBef>
                <a:spcPts val="0"/>
              </a:spcBef>
              <a:spcAft>
                <a:spcPts val="0"/>
              </a:spcAft>
              <a:buClr>
                <a:schemeClr val="lt1"/>
              </a:buClr>
              <a:buSzPts val="4800"/>
              <a:buFont typeface="MS PMincho"/>
              <a:buNone/>
            </a:pPr>
            <a:r>
              <a:rPr b="1" i="0" lang="en-US" sz="4800" u="none" cap="none" strike="noStrike">
                <a:solidFill>
                  <a:schemeClr val="lt1"/>
                </a:solidFill>
                <a:latin typeface="MS PMincho"/>
                <a:ea typeface="MS PMincho"/>
                <a:cs typeface="MS PMincho"/>
                <a:sym typeface="MS PMincho"/>
              </a:rPr>
              <a:t>CONTENT IS FIRE, SOCIAL MEDIA IS GASOLINE</a:t>
            </a:r>
            <a:endParaRPr/>
          </a:p>
        </p:txBody>
      </p:sp>
      <p:sp>
        <p:nvSpPr>
          <p:cNvPr id="211" name="Google Shape;211;p5"/>
          <p:cNvSpPr txBox="1"/>
          <p:nvPr/>
        </p:nvSpPr>
        <p:spPr>
          <a:xfrm>
            <a:off x="4958268" y="4365432"/>
            <a:ext cx="4935538" cy="85514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accent1"/>
              </a:buClr>
              <a:buSzPts val="3220"/>
              <a:buFont typeface="Arial"/>
              <a:buNone/>
            </a:pPr>
            <a:r>
              <a:rPr b="1" i="0" lang="en-US" sz="2800" u="none" cap="none" strike="noStrike">
                <a:solidFill>
                  <a:srgbClr val="EEF0FF"/>
                </a:solidFill>
                <a:latin typeface="Arial"/>
                <a:ea typeface="Arial"/>
                <a:cs typeface="Arial"/>
                <a:sym typeface="Arial"/>
              </a:rPr>
              <a:t>~  	Jay Baer</a:t>
            </a:r>
            <a:endParaRPr b="0" i="0" sz="2800" u="none" cap="none" strike="noStrike">
              <a:solidFill>
                <a:schemeClr val="lt1"/>
              </a:solidFill>
              <a:latin typeface="Mangal"/>
              <a:ea typeface="Mangal"/>
              <a:cs typeface="Mangal"/>
              <a:sym typeface="Mangal"/>
            </a:endParaRP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6"/>
          <p:cNvSpPr txBox="1"/>
          <p:nvPr>
            <p:ph type="title"/>
          </p:nvPr>
        </p:nvSpPr>
        <p:spPr>
          <a:xfrm>
            <a:off x="481363" y="554182"/>
            <a:ext cx="4210710" cy="2874818"/>
          </a:xfrm>
          <a:prstGeom prst="rect">
            <a:avLst/>
          </a:prstGeom>
          <a:noFill/>
          <a:ln>
            <a:noFill/>
          </a:ln>
        </p:spPr>
        <p:txBody>
          <a:bodyPr anchorCtr="0" anchor="b" bIns="0" lIns="0" spcFirstLastPara="1" rIns="0" wrap="square" tIns="0">
            <a:noAutofit/>
          </a:bodyPr>
          <a:lstStyle/>
          <a:p>
            <a:pPr indent="0" lvl="0" marL="0" rtl="0" algn="l">
              <a:lnSpc>
                <a:spcPct val="75000"/>
              </a:lnSpc>
              <a:spcBef>
                <a:spcPts val="0"/>
              </a:spcBef>
              <a:spcAft>
                <a:spcPts val="0"/>
              </a:spcAft>
              <a:buClr>
                <a:schemeClr val="lt1"/>
              </a:buClr>
              <a:buSzPts val="6000"/>
              <a:buFont typeface="MS PMincho"/>
              <a:buNone/>
            </a:pPr>
            <a:r>
              <a:rPr lang="en-US" sz="6000"/>
              <a:t>DATA</a:t>
            </a:r>
            <a:br>
              <a:rPr lang="en-US" sz="6000"/>
            </a:br>
            <a:r>
              <a:rPr lang="en-US" sz="6000"/>
              <a:t> OVERVIEW</a:t>
            </a:r>
            <a:endParaRPr/>
          </a:p>
        </p:txBody>
      </p:sp>
      <p:pic>
        <p:nvPicPr>
          <p:cNvPr descr="A group of teepees in a field" id="217" name="Google Shape;217;p6"/>
          <p:cNvPicPr preferRelativeResize="0"/>
          <p:nvPr>
            <p:ph idx="2" type="pic"/>
          </p:nvPr>
        </p:nvPicPr>
        <p:blipFill rotWithShape="1">
          <a:blip r:embed="rId3">
            <a:alphaModFix/>
          </a:blip>
          <a:srcRect b="0" l="97" r="97" t="0"/>
          <a:stretch/>
        </p:blipFill>
        <p:spPr>
          <a:xfrm>
            <a:off x="1242131" y="4721601"/>
            <a:ext cx="3522392" cy="2136399"/>
          </a:xfrm>
          <a:prstGeom prst="rect">
            <a:avLst/>
          </a:prstGeom>
          <a:noFill/>
          <a:ln>
            <a:noFill/>
          </a:ln>
        </p:spPr>
      </p:pic>
      <p:pic>
        <p:nvPicPr>
          <p:cNvPr descr="Close-up of a group of people dancing" id="218" name="Google Shape;218;p6"/>
          <p:cNvPicPr preferRelativeResize="0"/>
          <p:nvPr>
            <p:ph idx="3" type="pic"/>
          </p:nvPr>
        </p:nvPicPr>
        <p:blipFill rotWithShape="1">
          <a:blip r:embed="rId4">
            <a:alphaModFix/>
          </a:blip>
          <a:srcRect b="182" l="0" r="0" t="181"/>
          <a:stretch/>
        </p:blipFill>
        <p:spPr>
          <a:xfrm>
            <a:off x="4921960" y="1"/>
            <a:ext cx="3925538" cy="2933008"/>
          </a:xfrm>
          <a:prstGeom prst="rect">
            <a:avLst/>
          </a:prstGeom>
          <a:noFill/>
          <a:ln>
            <a:noFill/>
          </a:ln>
        </p:spPr>
      </p:pic>
      <p:pic>
        <p:nvPicPr>
          <p:cNvPr descr="A picture containing platter, plate, basket, indoor&#10;" id="219" name="Google Shape;219;p6"/>
          <p:cNvPicPr preferRelativeResize="0"/>
          <p:nvPr>
            <p:ph idx="4" type="pic"/>
          </p:nvPr>
        </p:nvPicPr>
        <p:blipFill rotWithShape="1">
          <a:blip r:embed="rId5">
            <a:alphaModFix/>
          </a:blip>
          <a:srcRect b="1374" l="0" r="0" t="1373"/>
          <a:stretch/>
        </p:blipFill>
        <p:spPr>
          <a:xfrm>
            <a:off x="4921959" y="3082045"/>
            <a:ext cx="2262279" cy="1465065"/>
          </a:xfrm>
          <a:prstGeom prst="rect">
            <a:avLst/>
          </a:prstGeom>
          <a:noFill/>
          <a:ln>
            <a:noFill/>
          </a:ln>
        </p:spPr>
      </p:pic>
      <p:pic>
        <p:nvPicPr>
          <p:cNvPr descr="A picture containing person, artisan, cutting" id="220" name="Google Shape;220;p6"/>
          <p:cNvPicPr preferRelativeResize="0"/>
          <p:nvPr>
            <p:ph idx="5" type="pic"/>
          </p:nvPr>
        </p:nvPicPr>
        <p:blipFill rotWithShape="1">
          <a:blip r:embed="rId6">
            <a:alphaModFix/>
          </a:blip>
          <a:srcRect b="0" l="14768" r="14767" t="0"/>
          <a:stretch/>
        </p:blipFill>
        <p:spPr>
          <a:xfrm>
            <a:off x="4921959" y="4721601"/>
            <a:ext cx="2262279" cy="2136399"/>
          </a:xfrm>
          <a:prstGeom prst="rect">
            <a:avLst/>
          </a:prstGeom>
          <a:noFill/>
          <a:ln>
            <a:noFill/>
          </a:ln>
        </p:spPr>
      </p:pic>
      <p:pic>
        <p:nvPicPr>
          <p:cNvPr descr="A person with her horse in the desert&#10;" id="221" name="Google Shape;221;p6"/>
          <p:cNvPicPr preferRelativeResize="0"/>
          <p:nvPr>
            <p:ph idx="6" type="pic"/>
          </p:nvPr>
        </p:nvPicPr>
        <p:blipFill rotWithShape="1">
          <a:blip r:embed="rId7">
            <a:alphaModFix/>
          </a:blip>
          <a:srcRect b="0" l="20451" r="20450" t="0"/>
          <a:stretch/>
        </p:blipFill>
        <p:spPr>
          <a:xfrm>
            <a:off x="8996534" y="335197"/>
            <a:ext cx="2301704" cy="2597810"/>
          </a:xfrm>
          <a:prstGeom prst="rect">
            <a:avLst/>
          </a:prstGeom>
          <a:noFill/>
          <a:ln>
            <a:noFill/>
          </a:ln>
        </p:spPr>
      </p:pic>
      <p:pic>
        <p:nvPicPr>
          <p:cNvPr descr="An old person's hands with turquoise jewelry" id="222" name="Google Shape;222;p6"/>
          <p:cNvPicPr preferRelativeResize="0"/>
          <p:nvPr>
            <p:ph idx="7" type="pic"/>
          </p:nvPr>
        </p:nvPicPr>
        <p:blipFill rotWithShape="1">
          <a:blip r:embed="rId8">
            <a:alphaModFix/>
          </a:blip>
          <a:srcRect b="4000" l="0" r="0" t="4001"/>
          <a:stretch/>
        </p:blipFill>
        <p:spPr>
          <a:xfrm>
            <a:off x="7337475" y="3082045"/>
            <a:ext cx="4854525" cy="2978479"/>
          </a:xfrm>
          <a:prstGeom prst="rect">
            <a:avLst/>
          </a:prstGeom>
          <a:noFill/>
          <a:ln>
            <a:noFill/>
          </a:ln>
        </p:spPr>
      </p:pic>
    </p:spTree>
  </p:cSld>
  <p:clrMapOvr>
    <a:masterClrMapping/>
  </p:clrMapOvr>
  <mc:AlternateContent>
    <mc:Choice Requires="p14">
      <p:transition spd="slow" p14:dur="4000">
        <p14:vortex dir="r"/>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7"/>
          <p:cNvSpPr txBox="1"/>
          <p:nvPr>
            <p:ph type="title"/>
          </p:nvPr>
        </p:nvSpPr>
        <p:spPr>
          <a:xfrm>
            <a:off x="1055850" y="722491"/>
            <a:ext cx="6545677" cy="788666"/>
          </a:xfrm>
          <a:prstGeom prst="rect">
            <a:avLst/>
          </a:prstGeom>
          <a:noFill/>
          <a:ln>
            <a:noFill/>
          </a:ln>
        </p:spPr>
        <p:txBody>
          <a:bodyPr anchorCtr="0" anchor="ctr" bIns="0" lIns="0" spcFirstLastPara="1" rIns="0" wrap="square" tIns="0">
            <a:noAutofit/>
          </a:bodyPr>
          <a:lstStyle/>
          <a:p>
            <a:pPr indent="0" lvl="0" marL="0" rtl="0" algn="l">
              <a:lnSpc>
                <a:spcPct val="75000"/>
              </a:lnSpc>
              <a:spcBef>
                <a:spcPts val="0"/>
              </a:spcBef>
              <a:spcAft>
                <a:spcPts val="0"/>
              </a:spcAft>
              <a:buClr>
                <a:schemeClr val="lt1"/>
              </a:buClr>
              <a:buSzPts val="4800"/>
              <a:buFont typeface="MS PMincho"/>
              <a:buNone/>
            </a:pPr>
            <a:r>
              <a:rPr lang="en-US"/>
              <a:t>DATABASE SCHEMA</a:t>
            </a:r>
            <a:endParaRPr/>
          </a:p>
        </p:txBody>
      </p:sp>
      <p:pic>
        <p:nvPicPr>
          <p:cNvPr id="228" name="Google Shape;228;p7"/>
          <p:cNvPicPr preferRelativeResize="0"/>
          <p:nvPr/>
        </p:nvPicPr>
        <p:blipFill rotWithShape="1">
          <a:blip r:embed="rId3">
            <a:alphaModFix/>
          </a:blip>
          <a:srcRect b="0" l="0" r="0" t="0"/>
          <a:stretch/>
        </p:blipFill>
        <p:spPr>
          <a:xfrm>
            <a:off x="3094182" y="2022863"/>
            <a:ext cx="6003636" cy="4112646"/>
          </a:xfrm>
          <a:prstGeom prst="rect">
            <a:avLst/>
          </a:prstGeom>
          <a:noFill/>
          <a:ln>
            <a:noFill/>
          </a:ln>
        </p:spPr>
      </p:pic>
    </p:spTree>
  </p:cSld>
  <p:clrMapOvr>
    <a:masterClrMapping/>
  </p:clrMapOvr>
  <mc:AlternateContent>
    <mc:Choice Requires="p14">
      <p:transition spd="slow" p14:dur="1200">
        <p14:prism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8"/>
          <p:cNvSpPr txBox="1"/>
          <p:nvPr>
            <p:ph type="title"/>
          </p:nvPr>
        </p:nvSpPr>
        <p:spPr>
          <a:xfrm>
            <a:off x="720000" y="440545"/>
            <a:ext cx="10728325" cy="673005"/>
          </a:xfrm>
          <a:prstGeom prst="rect">
            <a:avLst/>
          </a:prstGeom>
          <a:noFill/>
          <a:ln>
            <a:noFill/>
          </a:ln>
        </p:spPr>
        <p:txBody>
          <a:bodyPr anchorCtr="0" anchor="b" bIns="0" lIns="0" spcFirstLastPara="1" rIns="0" wrap="square" tIns="0">
            <a:normAutofit/>
          </a:bodyPr>
          <a:lstStyle/>
          <a:p>
            <a:pPr indent="0" lvl="0" marL="0" rtl="0" algn="l">
              <a:lnSpc>
                <a:spcPct val="75000"/>
              </a:lnSpc>
              <a:spcBef>
                <a:spcPts val="0"/>
              </a:spcBef>
              <a:spcAft>
                <a:spcPts val="0"/>
              </a:spcAft>
              <a:buClr>
                <a:schemeClr val="lt1"/>
              </a:buClr>
              <a:buSzPts val="4800"/>
              <a:buFont typeface="MS PMincho"/>
              <a:buNone/>
            </a:pPr>
            <a:r>
              <a:rPr lang="en-US"/>
              <a:t>DATA DESCRIPTION </a:t>
            </a:r>
            <a:endParaRPr/>
          </a:p>
        </p:txBody>
      </p:sp>
      <p:sp>
        <p:nvSpPr>
          <p:cNvPr id="234" name="Google Shape;234;p8"/>
          <p:cNvSpPr txBox="1"/>
          <p:nvPr/>
        </p:nvSpPr>
        <p:spPr>
          <a:xfrm>
            <a:off x="720000" y="1975804"/>
            <a:ext cx="5015638" cy="56579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accent1"/>
              </a:buClr>
              <a:buSzPts val="2760"/>
              <a:buFont typeface="Arial"/>
              <a:buNone/>
            </a:pPr>
            <a:r>
              <a:rPr b="0" i="0" lang="en-US" sz="2400" u="none" cap="none" strike="noStrike">
                <a:solidFill>
                  <a:schemeClr val="lt1"/>
                </a:solidFill>
                <a:latin typeface="Mangal"/>
                <a:ea typeface="Mangal"/>
                <a:cs typeface="Mangal"/>
                <a:sym typeface="Mangal"/>
              </a:rPr>
              <a:t>User Data </a:t>
            </a:r>
            <a:endParaRPr/>
          </a:p>
        </p:txBody>
      </p:sp>
      <p:sp>
        <p:nvSpPr>
          <p:cNvPr id="235" name="Google Shape;235;p8"/>
          <p:cNvSpPr txBox="1"/>
          <p:nvPr/>
        </p:nvSpPr>
        <p:spPr>
          <a:xfrm>
            <a:off x="720000" y="2541600"/>
            <a:ext cx="5003801" cy="3234575"/>
          </a:xfrm>
          <a:prstGeom prst="rect">
            <a:avLst/>
          </a:prstGeom>
          <a:noFill/>
          <a:ln>
            <a:noFill/>
          </a:ln>
        </p:spPr>
        <p:txBody>
          <a:bodyPr anchorCtr="0" anchor="t" bIns="45700" lIns="91425" spcFirstLastPara="1" rIns="91425" wrap="square" tIns="45700">
            <a:normAutofit/>
          </a:bodyPr>
          <a:lstStyle/>
          <a:p>
            <a:pPr indent="-285750" lvl="0" marL="285750" marR="0" rtl="0" algn="l">
              <a:spcBef>
                <a:spcPts val="0"/>
              </a:spcBef>
              <a:spcAft>
                <a:spcPts val="0"/>
              </a:spcAft>
              <a:buClr>
                <a:schemeClr val="accent1"/>
              </a:buClr>
              <a:buSzPts val="1840"/>
              <a:buFont typeface="Arial"/>
              <a:buChar char="•"/>
            </a:pPr>
            <a:r>
              <a:rPr b="0" i="0" lang="en-US" sz="1600" u="none" cap="none" strike="noStrike">
                <a:solidFill>
                  <a:srgbClr val="BFBFBF"/>
                </a:solidFill>
                <a:latin typeface="Mangal"/>
                <a:ea typeface="Mangal"/>
                <a:cs typeface="Mangal"/>
                <a:sym typeface="Mangal"/>
              </a:rPr>
              <a:t>Data from 100 user’s are available.</a:t>
            </a:r>
            <a:endParaRPr/>
          </a:p>
          <a:p>
            <a:pPr indent="-285750" lvl="0" marL="285750" marR="0" rtl="0" algn="l">
              <a:spcBef>
                <a:spcPts val="920"/>
              </a:spcBef>
              <a:spcAft>
                <a:spcPts val="0"/>
              </a:spcAft>
              <a:buClr>
                <a:schemeClr val="accent1"/>
              </a:buClr>
              <a:buSzPts val="1840"/>
              <a:buFont typeface="Arial"/>
              <a:buChar char="•"/>
            </a:pPr>
            <a:r>
              <a:rPr b="0" i="0" lang="en-US" sz="1600" u="none" cap="none" strike="noStrike">
                <a:solidFill>
                  <a:srgbClr val="BFBFBF"/>
                </a:solidFill>
                <a:latin typeface="Mangal"/>
                <a:ea typeface="Mangal"/>
                <a:cs typeface="Mangal"/>
                <a:sym typeface="Mangal"/>
              </a:rPr>
              <a:t>There is 8 inactive user in the data and 92 active users. </a:t>
            </a:r>
            <a:endParaRPr/>
          </a:p>
          <a:p>
            <a:pPr indent="-285750" lvl="0" marL="285750" marR="0" rtl="0" algn="l">
              <a:spcBef>
                <a:spcPts val="920"/>
              </a:spcBef>
              <a:spcAft>
                <a:spcPts val="0"/>
              </a:spcAft>
              <a:buClr>
                <a:schemeClr val="accent1"/>
              </a:buClr>
              <a:buSzPts val="1840"/>
              <a:buFont typeface="Arial"/>
              <a:buChar char="•"/>
            </a:pPr>
            <a:r>
              <a:rPr b="0" i="0" lang="en-US" sz="1600" u="none" cap="none" strike="noStrike">
                <a:solidFill>
                  <a:srgbClr val="BFBFBF"/>
                </a:solidFill>
                <a:latin typeface="Mangal"/>
                <a:ea typeface="Mangal"/>
                <a:cs typeface="Mangal"/>
                <a:sym typeface="Mangal"/>
              </a:rPr>
              <a:t>The information available pertains solely to the content type “photos” only.</a:t>
            </a:r>
            <a:endParaRPr/>
          </a:p>
        </p:txBody>
      </p:sp>
      <p:sp>
        <p:nvSpPr>
          <p:cNvPr id="236" name="Google Shape;236;p8"/>
          <p:cNvSpPr txBox="1"/>
          <p:nvPr/>
        </p:nvSpPr>
        <p:spPr>
          <a:xfrm>
            <a:off x="6288020" y="1732950"/>
            <a:ext cx="5015638" cy="56579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accent1"/>
              </a:buClr>
              <a:buSzPts val="2760"/>
              <a:buFont typeface="Arial"/>
              <a:buNone/>
            </a:pPr>
            <a:r>
              <a:rPr b="0" i="0" lang="en-US" sz="2400" u="none" cap="none" strike="noStrike">
                <a:solidFill>
                  <a:schemeClr val="lt1"/>
                </a:solidFill>
                <a:latin typeface="Mangal"/>
                <a:ea typeface="Mangal"/>
                <a:cs typeface="Mangal"/>
                <a:sym typeface="Mangal"/>
              </a:rPr>
              <a:t>About columns </a:t>
            </a:r>
            <a:endParaRPr/>
          </a:p>
        </p:txBody>
      </p:sp>
      <p:sp>
        <p:nvSpPr>
          <p:cNvPr id="237" name="Google Shape;237;p8"/>
          <p:cNvSpPr txBox="1"/>
          <p:nvPr/>
        </p:nvSpPr>
        <p:spPr>
          <a:xfrm>
            <a:off x="6288020" y="2298746"/>
            <a:ext cx="5352325" cy="4277545"/>
          </a:xfrm>
          <a:prstGeom prst="rect">
            <a:avLst/>
          </a:prstGeom>
          <a:noFill/>
          <a:ln>
            <a:noFill/>
          </a:ln>
        </p:spPr>
        <p:txBody>
          <a:bodyPr anchorCtr="0" anchor="t" bIns="45700" lIns="91425" spcFirstLastPara="1" rIns="91425" wrap="square" tIns="45700">
            <a:normAutofit fontScale="85000" lnSpcReduction="20000"/>
          </a:bodyPr>
          <a:lstStyle/>
          <a:p>
            <a:pPr indent="-285750" lvl="0" marL="285750" marR="0" rtl="0" algn="l">
              <a:spcBef>
                <a:spcPts val="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comments_id : unique identifier for each comment</a:t>
            </a:r>
            <a:endParaRPr/>
          </a:p>
          <a:p>
            <a:pPr indent="-285750" lvl="0" marL="285750" marR="0" rtl="0" algn="l">
              <a:spcBef>
                <a:spcPts val="60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comment_text : text content of a given comment</a:t>
            </a:r>
            <a:endParaRPr/>
          </a:p>
          <a:p>
            <a:pPr indent="-167814" lvl="0" marL="285750" marR="0" rtl="0" algn="l">
              <a:spcBef>
                <a:spcPts val="0"/>
              </a:spcBef>
              <a:spcAft>
                <a:spcPts val="0"/>
              </a:spcAft>
              <a:buClr>
                <a:schemeClr val="accent1"/>
              </a:buClr>
              <a:buSzPct val="115000"/>
              <a:buFont typeface="Arial"/>
              <a:buNone/>
            </a:pPr>
            <a:r>
              <a:t/>
            </a:r>
            <a:endParaRPr b="0" i="0" sz="19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user_id : unique identifier for each user</a:t>
            </a:r>
            <a:endParaRPr/>
          </a:p>
          <a:p>
            <a:pPr indent="-167814" lvl="0" marL="285750" marR="0" rtl="0" algn="l">
              <a:spcBef>
                <a:spcPts val="0"/>
              </a:spcBef>
              <a:spcAft>
                <a:spcPts val="0"/>
              </a:spcAft>
              <a:buClr>
                <a:schemeClr val="accent1"/>
              </a:buClr>
              <a:buSzPct val="115000"/>
              <a:buFont typeface="Arial"/>
              <a:buNone/>
            </a:pPr>
            <a:r>
              <a:t/>
            </a:r>
            <a:endParaRPr b="0" i="0" sz="19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photo_id : unique identifier for each photo</a:t>
            </a:r>
            <a:endParaRPr/>
          </a:p>
          <a:p>
            <a:pPr indent="-167814" lvl="0" marL="285750" marR="0" rtl="0" algn="l">
              <a:spcBef>
                <a:spcPts val="0"/>
              </a:spcBef>
              <a:spcAft>
                <a:spcPts val="0"/>
              </a:spcAft>
              <a:buClr>
                <a:schemeClr val="accent1"/>
              </a:buClr>
              <a:buSzPct val="115000"/>
              <a:buFont typeface="Arial"/>
              <a:buNone/>
            </a:pPr>
            <a:r>
              <a:t/>
            </a:r>
            <a:endParaRPr b="0" i="0" sz="19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created_at : date of interaction in the form like, photos, tags</a:t>
            </a:r>
            <a:endParaRPr/>
          </a:p>
          <a:p>
            <a:pPr indent="-167814" lvl="0" marL="285750" marR="0" rtl="0" algn="l">
              <a:spcBef>
                <a:spcPts val="0"/>
              </a:spcBef>
              <a:spcAft>
                <a:spcPts val="0"/>
              </a:spcAft>
              <a:buClr>
                <a:schemeClr val="accent1"/>
              </a:buClr>
              <a:buSzPct val="115000"/>
              <a:buFont typeface="Arial"/>
              <a:buNone/>
            </a:pPr>
            <a:r>
              <a:t/>
            </a:r>
            <a:endParaRPr b="0" i="0" sz="19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follower_id : user_id of the follower for a certain user</a:t>
            </a:r>
            <a:endParaRPr/>
          </a:p>
          <a:p>
            <a:pPr indent="-167814" lvl="0" marL="285750" marR="0" rtl="0" algn="l">
              <a:spcBef>
                <a:spcPts val="0"/>
              </a:spcBef>
              <a:spcAft>
                <a:spcPts val="0"/>
              </a:spcAft>
              <a:buClr>
                <a:schemeClr val="accent1"/>
              </a:buClr>
              <a:buSzPct val="115000"/>
              <a:buFont typeface="Arial"/>
              <a:buNone/>
            </a:pPr>
            <a:r>
              <a:t/>
            </a:r>
            <a:endParaRPr b="0" i="0" sz="19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followee_id : user_id of followee for a certain user</a:t>
            </a:r>
            <a:endParaRPr/>
          </a:p>
          <a:p>
            <a:pPr indent="-167814" lvl="0" marL="285750" marR="0" rtl="0" algn="l">
              <a:spcBef>
                <a:spcPts val="0"/>
              </a:spcBef>
              <a:spcAft>
                <a:spcPts val="0"/>
              </a:spcAft>
              <a:buClr>
                <a:schemeClr val="accent1"/>
              </a:buClr>
              <a:buSzPct val="115000"/>
              <a:buFont typeface="Arial"/>
              <a:buNone/>
            </a:pPr>
            <a:r>
              <a:t/>
            </a:r>
            <a:endParaRPr b="0" i="0" sz="19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tag_id : unique identifier for each tag</a:t>
            </a:r>
            <a:endParaRPr/>
          </a:p>
          <a:p>
            <a:pPr indent="-167814" lvl="0" marL="285750" marR="0" rtl="0" algn="l">
              <a:spcBef>
                <a:spcPts val="0"/>
              </a:spcBef>
              <a:spcAft>
                <a:spcPts val="0"/>
              </a:spcAft>
              <a:buClr>
                <a:schemeClr val="accent1"/>
              </a:buClr>
              <a:buSzPct val="115000"/>
              <a:buFont typeface="Arial"/>
              <a:buNone/>
            </a:pPr>
            <a:r>
              <a:t/>
            </a:r>
            <a:endParaRPr b="0" i="0" sz="1900" u="none" cap="none" strike="noStrike">
              <a:solidFill>
                <a:srgbClr val="BFBFBF"/>
              </a:solidFill>
              <a:latin typeface="Arial"/>
              <a:ea typeface="Arial"/>
              <a:cs typeface="Arial"/>
              <a:sym typeface="Arial"/>
            </a:endParaRPr>
          </a:p>
          <a:p>
            <a:pPr indent="-285750" lvl="0" marL="285750" marR="0" rtl="0" algn="l">
              <a:spcBef>
                <a:spcPts val="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image_url : link to the image posted on the platform.</a:t>
            </a:r>
            <a:endParaRPr/>
          </a:p>
          <a:p>
            <a:pPr indent="-285750" lvl="0" marL="285750" marR="0" rtl="0" algn="l">
              <a:spcBef>
                <a:spcPts val="1200"/>
              </a:spcBef>
              <a:spcAft>
                <a:spcPts val="0"/>
              </a:spcAft>
              <a:buClr>
                <a:schemeClr val="accent1"/>
              </a:buClr>
              <a:buSzPct val="115000"/>
              <a:buFont typeface="Arial"/>
              <a:buChar char="•"/>
            </a:pPr>
            <a:r>
              <a:rPr b="0" i="0" lang="en-US" sz="1900" u="none" cap="none" strike="noStrike">
                <a:solidFill>
                  <a:srgbClr val="BFBFBF"/>
                </a:solidFill>
                <a:latin typeface="Arial"/>
                <a:ea typeface="Arial"/>
                <a:cs typeface="Arial"/>
                <a:sym typeface="Arial"/>
              </a:rPr>
              <a:t>username : username chosen by the user</a:t>
            </a:r>
            <a:endParaRPr/>
          </a:p>
          <a:p>
            <a:pPr indent="-174021" lvl="0" marL="285750" marR="0" rtl="0" algn="l">
              <a:spcBef>
                <a:spcPts val="1506"/>
              </a:spcBef>
              <a:spcAft>
                <a:spcPts val="0"/>
              </a:spcAft>
              <a:buClr>
                <a:schemeClr val="accent1"/>
              </a:buClr>
              <a:buSzPct val="115000"/>
              <a:buFont typeface="Arial"/>
              <a:buNone/>
            </a:pPr>
            <a:r>
              <a:t/>
            </a:r>
            <a:endParaRPr b="0" i="0" sz="1800" u="none" cap="none" strike="noStrike">
              <a:solidFill>
                <a:srgbClr val="BFBFBF"/>
              </a:solidFill>
              <a:latin typeface="Mangal"/>
              <a:ea typeface="Mangal"/>
              <a:cs typeface="Mangal"/>
              <a:sym typeface="Mangal"/>
            </a:endParaRPr>
          </a:p>
        </p:txBody>
      </p:sp>
    </p:spTree>
  </p:cSld>
  <p:clrMapOvr>
    <a:masterClrMapping/>
  </p:clrMapOvr>
  <mc:AlternateContent>
    <mc:Choice Requires="p14">
      <p:transition spd="slow" p14:dur="1200">
        <p14:prism dir="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9"/>
          <p:cNvSpPr txBox="1"/>
          <p:nvPr>
            <p:ph type="title"/>
          </p:nvPr>
        </p:nvSpPr>
        <p:spPr>
          <a:xfrm>
            <a:off x="2850014" y="461818"/>
            <a:ext cx="6833739" cy="846095"/>
          </a:xfrm>
          <a:prstGeom prst="rect">
            <a:avLst/>
          </a:prstGeom>
          <a:noFill/>
          <a:ln>
            <a:noFill/>
          </a:ln>
        </p:spPr>
        <p:txBody>
          <a:bodyPr anchorCtr="0" anchor="b" bIns="0" lIns="0" spcFirstLastPara="1" rIns="0" wrap="square" tIns="0">
            <a:noAutofit/>
          </a:bodyPr>
          <a:lstStyle/>
          <a:p>
            <a:pPr indent="0" lvl="0" marL="0" rtl="0" algn="ctr">
              <a:lnSpc>
                <a:spcPct val="75000"/>
              </a:lnSpc>
              <a:spcBef>
                <a:spcPts val="0"/>
              </a:spcBef>
              <a:spcAft>
                <a:spcPts val="0"/>
              </a:spcAft>
              <a:buClr>
                <a:schemeClr val="lt1"/>
              </a:buClr>
              <a:buSzPts val="4800"/>
              <a:buFont typeface="MS PMincho"/>
              <a:buNone/>
            </a:pPr>
            <a:r>
              <a:rPr lang="en-US"/>
              <a:t>DATA CLEANING </a:t>
            </a:r>
            <a:endParaRPr/>
          </a:p>
        </p:txBody>
      </p:sp>
      <p:sp>
        <p:nvSpPr>
          <p:cNvPr id="243" name="Google Shape;243;p9"/>
          <p:cNvSpPr txBox="1"/>
          <p:nvPr>
            <p:ph idx="1" type="body"/>
          </p:nvPr>
        </p:nvSpPr>
        <p:spPr>
          <a:xfrm>
            <a:off x="1930422" y="1736078"/>
            <a:ext cx="8672924" cy="4479369"/>
          </a:xfrm>
          <a:prstGeom prst="rect">
            <a:avLst/>
          </a:prstGeom>
          <a:noFill/>
          <a:ln>
            <a:noFill/>
          </a:ln>
        </p:spPr>
        <p:txBody>
          <a:bodyPr anchorCtr="0" anchor="t" bIns="0" lIns="0" spcFirstLastPara="1" rIns="0" wrap="square" tIns="0">
            <a:noAutofit/>
          </a:bodyPr>
          <a:lstStyle/>
          <a:p>
            <a:pPr indent="-285750" lvl="0" marL="28575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Identify and Remove Duplicates</a:t>
            </a:r>
            <a:r>
              <a:rPr b="0" i="0" lang="en-US" sz="1600" u="none" cap="none" strike="noStrike">
                <a:solidFill>
                  <a:srgbClr val="BFBFBF"/>
                </a:solidFill>
                <a:latin typeface="Arial"/>
                <a:ea typeface="Arial"/>
                <a:cs typeface="Arial"/>
                <a:sym typeface="Arial"/>
              </a:rPr>
              <a:t>: Use queries like </a:t>
            </a:r>
            <a:r>
              <a:rPr b="0" i="0" lang="en-US" sz="1600" u="none" cap="none" strike="noStrike">
                <a:solidFill>
                  <a:srgbClr val="BFBFBF"/>
                </a:solidFill>
                <a:latin typeface="Arimo"/>
                <a:ea typeface="Arimo"/>
                <a:cs typeface="Arimo"/>
                <a:sym typeface="Arimo"/>
              </a:rPr>
              <a:t>DISTINCT</a:t>
            </a:r>
            <a:r>
              <a:rPr b="0" i="0" lang="en-US" sz="1600" u="none" cap="none" strike="noStrike">
                <a:solidFill>
                  <a:srgbClr val="BFBFBF"/>
                </a:solidFill>
              </a:rPr>
              <a:t>, </a:t>
            </a:r>
            <a:r>
              <a:rPr b="0" i="0" lang="en-US" sz="1600" u="none" cap="none" strike="noStrike">
                <a:solidFill>
                  <a:srgbClr val="BFBFBF"/>
                </a:solidFill>
                <a:latin typeface="Arimo"/>
                <a:ea typeface="Arimo"/>
                <a:cs typeface="Arimo"/>
                <a:sym typeface="Arimo"/>
              </a:rPr>
              <a:t>ROW_NUMBER()</a:t>
            </a:r>
            <a:r>
              <a:rPr b="0" i="0" lang="en-US" sz="1600" u="none" cap="none" strike="noStrike">
                <a:solidFill>
                  <a:srgbClr val="BFBFBF"/>
                </a:solidFill>
              </a:rPr>
              <a:t>, or </a:t>
            </a:r>
            <a:r>
              <a:rPr b="0" i="0" lang="en-US" sz="1600" u="none" cap="none" strike="noStrike">
                <a:solidFill>
                  <a:srgbClr val="BFBFBF"/>
                </a:solidFill>
                <a:latin typeface="Arimo"/>
                <a:ea typeface="Arimo"/>
                <a:cs typeface="Arimo"/>
                <a:sym typeface="Arimo"/>
              </a:rPr>
              <a:t>DELETE</a:t>
            </a:r>
            <a:r>
              <a:rPr b="0" i="0" lang="en-US" sz="1600" u="none" cap="none" strike="noStrike">
                <a:solidFill>
                  <a:srgbClr val="BFBFBF"/>
                </a:solidFill>
              </a:rPr>
              <a:t> with </a:t>
            </a:r>
            <a:r>
              <a:rPr b="0" i="0" lang="en-US" sz="1600" u="none" cap="none" strike="noStrike">
                <a:solidFill>
                  <a:srgbClr val="BFBFBF"/>
                </a:solidFill>
                <a:latin typeface="Arimo"/>
                <a:ea typeface="Arimo"/>
                <a:cs typeface="Arimo"/>
                <a:sym typeface="Arimo"/>
              </a:rPr>
              <a:t>JOIN</a:t>
            </a:r>
            <a:r>
              <a:rPr b="0" i="0" lang="en-US" sz="1600" u="none" cap="none" strike="noStrike">
                <a:solidFill>
                  <a:srgbClr val="BFBFBF"/>
                </a:solidFill>
              </a:rPr>
              <a:t> to find and remove duplicate rows.</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Handle Missing Values</a:t>
            </a:r>
            <a:r>
              <a:rPr b="0" i="0" lang="en-US" sz="1600" u="none" cap="none" strike="noStrike">
                <a:solidFill>
                  <a:srgbClr val="BFBFBF"/>
                </a:solidFill>
                <a:latin typeface="Arial"/>
                <a:ea typeface="Arial"/>
                <a:cs typeface="Arial"/>
                <a:sym typeface="Arial"/>
              </a:rPr>
              <a:t>: Replace missing values using functions like </a:t>
            </a:r>
            <a:r>
              <a:rPr b="0" i="0" lang="en-US" sz="1600" u="none" cap="none" strike="noStrike">
                <a:solidFill>
                  <a:srgbClr val="BFBFBF"/>
                </a:solidFill>
                <a:latin typeface="Arimo"/>
                <a:ea typeface="Arimo"/>
                <a:cs typeface="Arimo"/>
                <a:sym typeface="Arimo"/>
              </a:rPr>
              <a:t>COALESCE()</a:t>
            </a:r>
            <a:r>
              <a:rPr b="0" i="0" lang="en-US" sz="1600" u="none" cap="none" strike="noStrike">
                <a:solidFill>
                  <a:srgbClr val="BFBFBF"/>
                </a:solidFill>
              </a:rPr>
              <a:t> or </a:t>
            </a:r>
            <a:r>
              <a:rPr b="0" i="0" lang="en-US" sz="1600" u="none" cap="none" strike="noStrike">
                <a:solidFill>
                  <a:srgbClr val="BFBFBF"/>
                </a:solidFill>
                <a:latin typeface="Arimo"/>
                <a:ea typeface="Arimo"/>
                <a:cs typeface="Arimo"/>
                <a:sym typeface="Arimo"/>
              </a:rPr>
              <a:t>IFNULL()</a:t>
            </a:r>
            <a:r>
              <a:rPr b="0" i="0" lang="en-US" sz="1600" u="none" cap="none" strike="noStrike">
                <a:solidFill>
                  <a:srgbClr val="BFBFBF"/>
                </a:solidFill>
              </a:rPr>
              <a:t>, or filter out rows with missing values using </a:t>
            </a:r>
            <a:r>
              <a:rPr b="0" i="0" lang="en-US" sz="1600" u="none" cap="none" strike="noStrike">
                <a:solidFill>
                  <a:srgbClr val="BFBFBF"/>
                </a:solidFill>
                <a:latin typeface="Arimo"/>
                <a:ea typeface="Arimo"/>
                <a:cs typeface="Arimo"/>
                <a:sym typeface="Arimo"/>
              </a:rPr>
              <a:t>WHERE</a:t>
            </a:r>
            <a:r>
              <a:rPr b="0" i="0" lang="en-US" sz="1600" u="none" cap="none" strike="noStrike">
                <a:solidFill>
                  <a:srgbClr val="BFBFBF"/>
                </a:solidFill>
              </a:rPr>
              <a:t> clauses.</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Standardize Data</a:t>
            </a:r>
            <a:r>
              <a:rPr b="0" i="0" lang="en-US" sz="1600" u="none" cap="none" strike="noStrike">
                <a:solidFill>
                  <a:srgbClr val="BFBFBF"/>
                </a:solidFill>
                <a:latin typeface="Arial"/>
                <a:ea typeface="Arial"/>
                <a:cs typeface="Arial"/>
                <a:sym typeface="Arial"/>
              </a:rPr>
              <a:t>: Ensure uniformity in formats (e.g., date formats) and naming conventions (e.g., uppercase or lowercase) with </a:t>
            </a:r>
            <a:r>
              <a:rPr b="0" i="0" lang="en-US" sz="1600" u="none" cap="none" strike="noStrike">
                <a:solidFill>
                  <a:srgbClr val="BFBFBF"/>
                </a:solidFill>
                <a:latin typeface="Arimo"/>
                <a:ea typeface="Arimo"/>
                <a:cs typeface="Arimo"/>
                <a:sym typeface="Arimo"/>
              </a:rPr>
              <a:t>UPPER()</a:t>
            </a:r>
            <a:r>
              <a:rPr b="0" i="0" lang="en-US" sz="1600" u="none" cap="none" strike="noStrike">
                <a:solidFill>
                  <a:srgbClr val="BFBFBF"/>
                </a:solidFill>
              </a:rPr>
              <a:t>, </a:t>
            </a:r>
            <a:r>
              <a:rPr b="0" i="0" lang="en-US" sz="1600" u="none" cap="none" strike="noStrike">
                <a:solidFill>
                  <a:srgbClr val="BFBFBF"/>
                </a:solidFill>
                <a:latin typeface="Arimo"/>
                <a:ea typeface="Arimo"/>
                <a:cs typeface="Arimo"/>
                <a:sym typeface="Arimo"/>
              </a:rPr>
              <a:t>LOWER()</a:t>
            </a:r>
            <a:r>
              <a:rPr b="0" i="0" lang="en-US" sz="1600" u="none" cap="none" strike="noStrike">
                <a:solidFill>
                  <a:srgbClr val="BFBFBF"/>
                </a:solidFill>
              </a:rPr>
              <a:t>, </a:t>
            </a:r>
            <a:r>
              <a:rPr b="0" i="0" lang="en-US" sz="1600" u="none" cap="none" strike="noStrike">
                <a:solidFill>
                  <a:srgbClr val="BFBFBF"/>
                </a:solidFill>
                <a:latin typeface="Arimo"/>
                <a:ea typeface="Arimo"/>
                <a:cs typeface="Arimo"/>
                <a:sym typeface="Arimo"/>
              </a:rPr>
              <a:t>TRIM()</a:t>
            </a:r>
            <a:r>
              <a:rPr b="0" i="0" lang="en-US" sz="1600" u="none" cap="none" strike="noStrike">
                <a:solidFill>
                  <a:srgbClr val="BFBFBF"/>
                </a:solidFill>
              </a:rPr>
              <a:t>, and </a:t>
            </a:r>
            <a:r>
              <a:rPr b="0" i="0" lang="en-US" sz="1600" u="none" cap="none" strike="noStrike">
                <a:solidFill>
                  <a:srgbClr val="BFBFBF"/>
                </a:solidFill>
                <a:latin typeface="Arimo"/>
                <a:ea typeface="Arimo"/>
                <a:cs typeface="Arimo"/>
                <a:sym typeface="Arimo"/>
              </a:rPr>
              <a:t>CAST()</a:t>
            </a:r>
            <a:r>
              <a:rPr b="0" i="0" lang="en-US" sz="1600" u="none" cap="none" strike="noStrike">
                <a:solidFill>
                  <a:srgbClr val="BFBFBF"/>
                </a:solidFill>
              </a:rPr>
              <a:t>.</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Correct Inaccurate Data</a:t>
            </a:r>
            <a:r>
              <a:rPr b="0" i="0" lang="en-US" sz="1600" u="none" cap="none" strike="noStrike">
                <a:solidFill>
                  <a:srgbClr val="BFBFBF"/>
                </a:solidFill>
                <a:latin typeface="Arial"/>
                <a:ea typeface="Arial"/>
                <a:cs typeface="Arial"/>
                <a:sym typeface="Arial"/>
              </a:rPr>
              <a:t>: Use </a:t>
            </a:r>
            <a:r>
              <a:rPr b="0" i="0" lang="en-US" sz="1600" u="none" cap="none" strike="noStrike">
                <a:solidFill>
                  <a:srgbClr val="BFBFBF"/>
                </a:solidFill>
                <a:latin typeface="Arimo"/>
                <a:ea typeface="Arimo"/>
                <a:cs typeface="Arimo"/>
                <a:sym typeface="Arimo"/>
              </a:rPr>
              <a:t>UPDATE</a:t>
            </a:r>
            <a:r>
              <a:rPr b="0" i="0" lang="en-US" sz="1600" u="none" cap="none" strike="noStrike">
                <a:solidFill>
                  <a:srgbClr val="BFBFBF"/>
                </a:solidFill>
              </a:rPr>
              <a:t> statements to correct data based on predefined rules or reference tables.</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Filter Outliers and Irrelevant Data</a:t>
            </a:r>
            <a:r>
              <a:rPr b="0" i="0" lang="en-US" sz="1600" u="none" cap="none" strike="noStrike">
                <a:solidFill>
                  <a:srgbClr val="BFBFBF"/>
                </a:solidFill>
                <a:latin typeface="Arial"/>
                <a:ea typeface="Arial"/>
                <a:cs typeface="Arial"/>
                <a:sym typeface="Arial"/>
              </a:rPr>
              <a:t>: Exclude outliers or irrelevant data using conditions in </a:t>
            </a:r>
            <a:r>
              <a:rPr b="0" i="0" lang="en-US" sz="1600" u="none" cap="none" strike="noStrike">
                <a:solidFill>
                  <a:srgbClr val="BFBFBF"/>
                </a:solidFill>
                <a:latin typeface="Arimo"/>
                <a:ea typeface="Arimo"/>
                <a:cs typeface="Arimo"/>
                <a:sym typeface="Arimo"/>
              </a:rPr>
              <a:t>WHERE</a:t>
            </a:r>
            <a:r>
              <a:rPr b="0" i="0" lang="en-US" sz="1600" u="none" cap="none" strike="noStrike">
                <a:solidFill>
                  <a:srgbClr val="BFBFBF"/>
                </a:solidFill>
              </a:rPr>
              <a:t> clauses or </a:t>
            </a:r>
            <a:r>
              <a:rPr b="0" i="0" lang="en-US" sz="1600" u="none" cap="none" strike="noStrike">
                <a:solidFill>
                  <a:srgbClr val="BFBFBF"/>
                </a:solidFill>
                <a:latin typeface="Arimo"/>
                <a:ea typeface="Arimo"/>
                <a:cs typeface="Arimo"/>
                <a:sym typeface="Arimo"/>
              </a:rPr>
              <a:t>CASE</a:t>
            </a:r>
            <a:r>
              <a:rPr b="0" i="0" lang="en-US" sz="1600" u="none" cap="none" strike="noStrike">
                <a:solidFill>
                  <a:srgbClr val="BFBFBF"/>
                </a:solidFill>
              </a:rPr>
              <a:t> statements to categorize data accurately.</a:t>
            </a:r>
            <a:endParaRPr/>
          </a:p>
          <a:p>
            <a:pPr indent="-184150" lvl="0" marL="285750" marR="0" rtl="0" algn="l">
              <a:lnSpc>
                <a:spcPct val="100000"/>
              </a:lnSpc>
              <a:spcBef>
                <a:spcPts val="0"/>
              </a:spcBef>
              <a:spcAft>
                <a:spcPts val="0"/>
              </a:spcAft>
              <a:buClr>
                <a:schemeClr val="accent1"/>
              </a:buClr>
              <a:buSzPts val="1600"/>
              <a:buFont typeface="Arial"/>
              <a:buNone/>
            </a:pPr>
            <a:r>
              <a:t/>
            </a:r>
            <a:endParaRPr b="0" i="0" sz="1600" u="none" cap="none" strike="noStrike">
              <a:solidFill>
                <a:srgbClr val="BFBFBF"/>
              </a:solidFill>
              <a:latin typeface="Arial"/>
              <a:ea typeface="Arial"/>
              <a:cs typeface="Arial"/>
              <a:sym typeface="Arial"/>
            </a:endParaRPr>
          </a:p>
          <a:p>
            <a:pPr indent="-285750" lvl="0" marL="285750" marR="0" rtl="0" algn="l">
              <a:lnSpc>
                <a:spcPct val="100000"/>
              </a:lnSpc>
              <a:spcBef>
                <a:spcPts val="0"/>
              </a:spcBef>
              <a:spcAft>
                <a:spcPts val="0"/>
              </a:spcAft>
              <a:buClr>
                <a:schemeClr val="accent1"/>
              </a:buClr>
              <a:buSzPts val="1600"/>
              <a:buFont typeface="Arial"/>
              <a:buChar char="•"/>
            </a:pPr>
            <a:r>
              <a:rPr b="1" i="0" lang="en-US" sz="1600" u="none" cap="none" strike="noStrike">
                <a:solidFill>
                  <a:srgbClr val="BFBFBF"/>
                </a:solidFill>
                <a:latin typeface="Arial"/>
                <a:ea typeface="Arial"/>
                <a:cs typeface="Arial"/>
                <a:sym typeface="Arial"/>
              </a:rPr>
              <a:t>Validate and Enforce Constraints</a:t>
            </a:r>
            <a:r>
              <a:rPr b="0" i="0" lang="en-US" sz="1600" u="none" cap="none" strike="noStrike">
                <a:solidFill>
                  <a:srgbClr val="BFBFBF"/>
                </a:solidFill>
                <a:latin typeface="Arial"/>
                <a:ea typeface="Arial"/>
                <a:cs typeface="Arial"/>
                <a:sym typeface="Arial"/>
              </a:rPr>
              <a:t>: Add constraints (e.g., </a:t>
            </a:r>
            <a:r>
              <a:rPr b="0" i="0" lang="en-US" sz="1600" u="none" cap="none" strike="noStrike">
                <a:solidFill>
                  <a:srgbClr val="BFBFBF"/>
                </a:solidFill>
                <a:latin typeface="Arimo"/>
                <a:ea typeface="Arimo"/>
                <a:cs typeface="Arimo"/>
                <a:sym typeface="Arimo"/>
              </a:rPr>
              <a:t>NOT NULL</a:t>
            </a:r>
            <a:r>
              <a:rPr b="0" i="0" lang="en-US" sz="1600" u="none" cap="none" strike="noStrike">
                <a:solidFill>
                  <a:srgbClr val="BFBFBF"/>
                </a:solidFill>
              </a:rPr>
              <a:t>, </a:t>
            </a:r>
            <a:r>
              <a:rPr b="0" i="0" lang="en-US" sz="1600" u="none" cap="none" strike="noStrike">
                <a:solidFill>
                  <a:srgbClr val="BFBFBF"/>
                </a:solidFill>
                <a:latin typeface="Arimo"/>
                <a:ea typeface="Arimo"/>
                <a:cs typeface="Arimo"/>
                <a:sym typeface="Arimo"/>
              </a:rPr>
              <a:t>UNIQUE</a:t>
            </a:r>
            <a:r>
              <a:rPr b="0" i="0" lang="en-US" sz="1600" u="none" cap="none" strike="noStrike">
                <a:solidFill>
                  <a:srgbClr val="BFBFBF"/>
                </a:solidFill>
              </a:rPr>
              <a:t>) to prevent future inconsistencies.</a:t>
            </a:r>
            <a:endParaRPr b="0" i="0" sz="1600" u="none" cap="none" strike="noStrike">
              <a:solidFill>
                <a:srgbClr val="BFBFBF"/>
              </a:solidFill>
              <a:latin typeface="Arial"/>
              <a:ea typeface="Arial"/>
              <a:cs typeface="Arial"/>
              <a:sym typeface="Arial"/>
            </a:endParaRPr>
          </a:p>
          <a:p>
            <a:pPr indent="-168910" lvl="0" marL="285750" rtl="0" algn="l">
              <a:spcBef>
                <a:spcPts val="0"/>
              </a:spcBef>
              <a:spcAft>
                <a:spcPts val="0"/>
              </a:spcAft>
              <a:buClr>
                <a:schemeClr val="accent1"/>
              </a:buClr>
              <a:buSzPts val="1840"/>
              <a:buFont typeface="Arial"/>
              <a:buNone/>
            </a:pPr>
            <a:r>
              <a:t/>
            </a:r>
            <a:endParaRPr b="0" i="0" sz="1600" u="none" strike="noStrike">
              <a:solidFill>
                <a:schemeClr val="dk1"/>
              </a:solidFill>
              <a:latin typeface="Lato"/>
              <a:ea typeface="Lato"/>
              <a:cs typeface="Lato"/>
              <a:sym typeface="Lato"/>
            </a:endParaRPr>
          </a:p>
        </p:txBody>
      </p:sp>
    </p:spTree>
  </p:cSld>
  <p:clrMapOvr>
    <a:masterClrMapping/>
  </p:clrMapOvr>
  <mc:AlternateContent>
    <mc:Choice Requires="p14">
      <p:transition spd="slow" p14:dur="1200">
        <p14:prism dir="l"/>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Custom">
  <a:themeElements>
    <a:clrScheme name="TM66931312">
      <a:dk1>
        <a:srgbClr val="000000"/>
      </a:dk1>
      <a:lt1>
        <a:srgbClr val="FFFFFF"/>
      </a:lt1>
      <a:dk2>
        <a:srgbClr val="212121"/>
      </a:dk2>
      <a:lt2>
        <a:srgbClr val="DADADA"/>
      </a:lt2>
      <a:accent1>
        <a:srgbClr val="FF0000"/>
      </a:accent1>
      <a:accent2>
        <a:srgbClr val="F5EFE7"/>
      </a:accent2>
      <a:accent3>
        <a:srgbClr val="7B49E1"/>
      </a:accent3>
      <a:accent4>
        <a:srgbClr val="9AD7C7"/>
      </a:accent4>
      <a:accent5>
        <a:srgbClr val="237BFB"/>
      </a:accent5>
      <a:accent6>
        <a:srgbClr val="E9D7E7"/>
      </a:accent6>
      <a:hlink>
        <a:srgbClr val="FFFF00"/>
      </a:hlink>
      <a:folHlink>
        <a:srgbClr val="6BF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2023-07-18T10:17:11Z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